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6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718B2-F97E-4791-A44D-508E77D01365}" type="datetimeFigureOut">
              <a:rPr lang="ru-RU" smtClean="0"/>
              <a:pPr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367AE-A155-4BFB-AB7A-2A300D8FC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506/00127b95-e7288617/hello_html_72034a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3" y="1714488"/>
            <a:ext cx="6572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Летний экологический проект</a:t>
            </a:r>
          </a:p>
          <a:p>
            <a:pPr algn="ctr"/>
            <a:r>
              <a:rPr lang="ru-RU" sz="32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«Мы любим природу»</a:t>
            </a:r>
          </a:p>
          <a:p>
            <a:pPr algn="ctr"/>
            <a:r>
              <a:rPr lang="ru-RU" sz="32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детей средней группы </a:t>
            </a:r>
            <a:endParaRPr lang="ru-RU" sz="3200" b="1" i="1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3" y="42860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детский сад  №6 «Солнышко»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43174" y="428604"/>
            <a:ext cx="5215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 – творческая деятельность: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Lenovo\Desktop\Новая папка (4)\Micromax_Q379_IMG_20180709_09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191029" cy="3143272"/>
          </a:xfrm>
          <a:prstGeom prst="roundRect">
            <a:avLst/>
          </a:prstGeom>
          <a:noFill/>
        </p:spPr>
      </p:pic>
      <p:pic>
        <p:nvPicPr>
          <p:cNvPr id="13" name="Picture 1" descr="C:\Users\Lenovo\Desktop\Новая папка (4)\Micromax_Q379_IMG_20180709_093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86"/>
            <a:ext cx="4095778" cy="307183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43174" y="428604"/>
            <a:ext cx="493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оздоровительная работа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Lenovo\Desktop\Новая папка (4)\Micromax_Q379_IMG_20180709_103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3048021" cy="2286016"/>
          </a:xfrm>
          <a:prstGeom prst="roundRect">
            <a:avLst/>
          </a:prstGeom>
          <a:noFill/>
        </p:spPr>
      </p:pic>
      <p:pic>
        <p:nvPicPr>
          <p:cNvPr id="9" name="Picture 3" descr="C:\Users\Lenovo\Desktop\Новая папка (4)\Micromax_Q379_IMG_20180709_103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00108"/>
            <a:ext cx="2859933" cy="2144950"/>
          </a:xfrm>
          <a:prstGeom prst="roundRect">
            <a:avLst/>
          </a:prstGeom>
          <a:noFill/>
        </p:spPr>
      </p:pic>
      <p:pic>
        <p:nvPicPr>
          <p:cNvPr id="11" name="Picture 4" descr="C:\Users\Lenovo\Desktop\Новая папка (4)\Micromax_Q379_IMG_20180709_104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3071833" cy="2571744"/>
          </a:xfrm>
          <a:prstGeom prst="roundRect">
            <a:avLst/>
          </a:prstGeom>
          <a:noFill/>
        </p:spPr>
      </p:pic>
      <p:pic>
        <p:nvPicPr>
          <p:cNvPr id="14" name="Picture 5" descr="C:\Users\Lenovo\Desktop\Новая папка (4)\Micromax_Q379_IMG_20180709_103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143380"/>
            <a:ext cx="2881333" cy="2428892"/>
          </a:xfrm>
          <a:prstGeom prst="round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071810"/>
            <a:ext cx="2522810" cy="18921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00232" y="428604"/>
            <a:ext cx="586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экологическое развлечение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Lenovo\Desktop\Новая папка (4)\Micromax_Q379_IMG_20180705_102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360000" cy="2520000"/>
          </a:xfrm>
          <a:prstGeom prst="roundRect">
            <a:avLst/>
          </a:prstGeom>
          <a:noFill/>
        </p:spPr>
      </p:pic>
      <p:pic>
        <p:nvPicPr>
          <p:cNvPr id="13" name="Picture 3" descr="C:\Users\Lenovo\Desktop\Новая папка (4)\Micromax_Q379_IMG_20180705_105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360000" cy="2520000"/>
          </a:xfrm>
          <a:prstGeom prst="roundRect">
            <a:avLst/>
          </a:prstGeom>
          <a:noFill/>
        </p:spPr>
      </p:pic>
      <p:pic>
        <p:nvPicPr>
          <p:cNvPr id="16" name="Picture 5" descr="C:\Users\Lenovo\Desktop\Новая папка (4)\Micromax_Q379_IMG_20180705_104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3286148" cy="2464611"/>
          </a:xfrm>
          <a:prstGeom prst="roundRect">
            <a:avLst/>
          </a:prstGeom>
          <a:noFill/>
        </p:spPr>
      </p:pic>
      <p:pic>
        <p:nvPicPr>
          <p:cNvPr id="17" name="Picture 4" descr="C:\Users\Lenovo\Desktop\Новая папка (4)\Micromax_Q379_IMG_20180705_105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68330"/>
            <a:ext cx="3357586" cy="251819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86116" y="500042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lex\Desktop\Micromax_Q379_IMG_20180705_112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360000" cy="2520000"/>
          </a:xfrm>
          <a:prstGeom prst="roundRect">
            <a:avLst/>
          </a:prstGeom>
          <a:noFill/>
        </p:spPr>
      </p:pic>
      <p:pic>
        <p:nvPicPr>
          <p:cNvPr id="1027" name="Picture 3" descr="C:\Users\alex\Desktop\Micromax_Q379_IMG_20180705_11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00108"/>
            <a:ext cx="3360000" cy="2520000"/>
          </a:xfrm>
          <a:prstGeom prst="roundRect">
            <a:avLst/>
          </a:prstGeom>
          <a:noFill/>
        </p:spPr>
      </p:pic>
      <p:pic>
        <p:nvPicPr>
          <p:cNvPr id="1028" name="Picture 4" descr="C:\Users\alex\Desktop\Micromax_Q379_IMG_20180705_112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3360000" cy="2520000"/>
          </a:xfrm>
          <a:prstGeom prst="roundRect">
            <a:avLst/>
          </a:prstGeom>
          <a:noFill/>
        </p:spPr>
      </p:pic>
      <p:pic>
        <p:nvPicPr>
          <p:cNvPr id="1029" name="Picture 5" descr="C:\Users\alex\Desktop\Micromax_Q379_IMG_20180705_112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86190"/>
            <a:ext cx="3360000" cy="2520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1620000" cy="216000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928934"/>
            <a:ext cx="1620000" cy="216000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357562"/>
            <a:ext cx="1620000" cy="2160000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1714512" cy="2357454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642918"/>
            <a:ext cx="1620000" cy="2160000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428992" y="214290"/>
            <a:ext cx="315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b="1" u="sng" dirty="0" smtClean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Lenovo\Desktop\Micromax_Q379_IMG_20180713_1007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4071943"/>
            <a:ext cx="1768091" cy="2357454"/>
          </a:xfrm>
          <a:prstGeom prst="snip1Rect">
            <a:avLst/>
          </a:prstGeom>
          <a:noFill/>
        </p:spPr>
      </p:pic>
      <p:pic>
        <p:nvPicPr>
          <p:cNvPr id="1027" name="Picture 3" descr="C:\Users\Lenovo\Desktop\Micromax_Q379_IMG_20180713_134609.jpg"/>
          <p:cNvPicPr>
            <a:picLocks noChangeAspect="1" noChangeArrowheads="1"/>
          </p:cNvPicPr>
          <p:nvPr/>
        </p:nvPicPr>
        <p:blipFill>
          <a:blip r:embed="rId9" cstate="print">
            <a:lum bright="-20000"/>
          </a:blip>
          <a:srcRect t="14174" b="17790"/>
          <a:stretch>
            <a:fillRect/>
          </a:stretch>
        </p:blipFill>
        <p:spPr bwMode="auto">
          <a:xfrm>
            <a:off x="2500298" y="1071546"/>
            <a:ext cx="4143404" cy="271464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4" name="Picture 6" descr="https://prikolnye-kartinki.ru/img/picture/Jul/26/d40a8d7ff1af658a98003db18c2e6ae4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2071678"/>
            <a:ext cx="522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Спасибо за внимание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43042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28596" y="714356"/>
            <a:ext cx="821537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познавательно­исследовательский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воспитатели, дети группы, родители,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пдо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экологии, инструктор по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физо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28596" y="3286124"/>
            <a:ext cx="8143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познавательный интерес к живой природе, воспитывать любовь к природе, уважительного и заботливого отношения к ней, расширить знания о природе.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57166"/>
            <a:ext cx="785818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«Мы любим природу» определяет цели, задачи, направленные на экологическое воспитание дошкольников.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Проблема экологического воспитания дошкольников очень актуальна.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Общение детей с природой, организованное педагогом, содержание знаний, доступное возрасту, восприятию детей, вызывает устойчивый интерес, стимулирует желание заботиться о природе и охранять ее. Чтобы воспитать у детей гуманное отношение к природе, важны не только знания, но и воспитание гуманных чувств, положительного опыта общения с природой.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Наблюдения за детьми во время самостоятельных игр на свежем воздухе показывают, что дети порой жестоко, негуманно относятся к природе. Недостаточно понимают, не знают, как правильно вести себя в природе, в общении с живыми существами; нет примера для подражания. Дети зачастую ломают деревья, кусты, без пользы рвут цветы и бросают, убивают насекомых, разоряют птичьи гнезда и муравейники. И очень важно учить ребенка с самого раннего детства понимать красоту природы, воспитать доброту, человечность.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Поэтому главная цель проекта ­ развивать познавательный интерес к живой природе, воспитывать любовь к природе, уважительного и заботливого отношения к ней, расширить знания о природе. 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357166"/>
            <a:ext cx="850112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этап. Организационный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и изучение литературы; постановка цели и разработка плана проектной деятельности; группировка материала, анкетирование родителей.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Оформление экологической газеты «Берегите природу».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Консультации и рекомендации для родителей «Научим детей беречь природу», буклет «Умеем ли мы беречь природу».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Анкетирование «Экологическое воспитание детей»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mmcko.admoblkaluga.ru/upload/minekolog/news/%D0%BF%D1%80%D0%B8%D1%80%D0%BE%D0%B4%D0%B0%20%D0%B4%D0%BB%D1%8F%20%D0%BC%D0%B0%D0%BB%D1%8B%D1%88%D0%B5%D0%B9%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166" y="4071942"/>
            <a:ext cx="2896404" cy="2357454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71480"/>
            <a:ext cx="76438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2 этап. Практический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художественной литературы: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Фет «Печальная береза», Л. Толстой «Как ходят деревья», «Черемуха», «Старый тополь», «Яблони», И. Бунин «Березовый лист» и др.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Беседы: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«Деревья нашей местности»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«Правила поведения в природе»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«Деревья и кустарники на участке»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Просмотр мультфильма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«Лесные приключения»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6" name="Picture 3" descr="C:\Users\Lenovo\Desktop\Новая папка (4)\Micromax_Q379_IMG_20180709_101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0536" y="3071810"/>
            <a:ext cx="4343427" cy="3429024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0"/>
            <a:ext cx="44291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Рассматривание картинок, иллюстраций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 деревьях и кустарниках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6" name="Picture 6" descr="C:\Users\Lenovo\Desktop\Новая папка (4)\Micromax_Q379_IMG_20180709_09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571900" cy="2678925"/>
          </a:xfrm>
          <a:prstGeom prst="roundRect">
            <a:avLst/>
          </a:prstGeom>
          <a:noFill/>
        </p:spPr>
      </p:pic>
      <p:pic>
        <p:nvPicPr>
          <p:cNvPr id="7" name="Picture 4" descr="C:\Users\Lenovo\Desktop\Новая папка (4)\Micromax_Q379_IMG_20180709_104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8669"/>
            <a:ext cx="3690963" cy="2768223"/>
          </a:xfrm>
          <a:prstGeom prst="roundRect">
            <a:avLst/>
          </a:prstGeom>
          <a:noFill/>
        </p:spPr>
      </p:pic>
      <p:pic>
        <p:nvPicPr>
          <p:cNvPr id="8" name="Picture 5" descr="C:\Users\Lenovo\Desktop\Новая папка (4)\Micromax_Q379_IMG_20180709_103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749210"/>
            <a:ext cx="4000528" cy="2894499"/>
          </a:xfrm>
          <a:prstGeom prst="round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9189" y="214290"/>
            <a:ext cx="400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Наблюдения за деревьями и кустарниками на прогулке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500042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по экологической тропе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857232"/>
            <a:ext cx="2731504" cy="288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2000264" cy="25102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C:\Users\Lenovo\Desktop\Новая папка (4)\Micromax_Q379_IMG_20180703_120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28670"/>
            <a:ext cx="2143140" cy="3357585"/>
          </a:xfrm>
          <a:prstGeom prst="roundRect">
            <a:avLst/>
          </a:prstGeom>
          <a:noFill/>
        </p:spPr>
      </p:pic>
      <p:pic>
        <p:nvPicPr>
          <p:cNvPr id="11" name="Picture 3" descr="C:\Users\Lenovo\Desktop\Новая папка (4)\Micromax_Q379_IMG_20180703_161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000504"/>
            <a:ext cx="3200000" cy="2428892"/>
          </a:xfrm>
          <a:prstGeom prst="roundRect">
            <a:avLst/>
          </a:prstGeom>
          <a:noFill/>
        </p:spPr>
      </p:pic>
      <p:pic>
        <p:nvPicPr>
          <p:cNvPr id="12" name="Picture 2" descr="C:\Users\Lenovo\Desktop\Новая папка (4)\Micromax_Q379_IMG_20180705_111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4429131"/>
            <a:ext cx="3000396" cy="2250297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43174" y="71435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Lenovo\Desktop\Новая папка (4)\Micromax_Q379_IMG_20180705_093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714776" cy="2786082"/>
          </a:xfrm>
          <a:prstGeom prst="roundRect">
            <a:avLst/>
          </a:prstGeom>
          <a:noFill/>
        </p:spPr>
      </p:pic>
      <p:pic>
        <p:nvPicPr>
          <p:cNvPr id="13" name="Picture 2" descr="C:\Users\Lenovo\Desktop\Новая папка (4)\Micromax_Q379_IMG_20180705_095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643314"/>
            <a:ext cx="3762401" cy="2821801"/>
          </a:xfrm>
          <a:prstGeom prst="roundRect">
            <a:avLst/>
          </a:prstGeom>
          <a:noFill/>
        </p:spPr>
      </p:pic>
      <p:pic>
        <p:nvPicPr>
          <p:cNvPr id="14" name="Picture 1" descr="C:\Users\Lenovo\Desktop\Новая папка (4)\Micromax_Q379_IMG_20180705_095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2357454" cy="3143272"/>
          </a:xfrm>
          <a:prstGeom prst="roundRect">
            <a:avLst/>
          </a:prstGeom>
          <a:noFill/>
        </p:spPr>
      </p:pic>
      <p:pic>
        <p:nvPicPr>
          <p:cNvPr id="15" name="Picture 4" descr="C:\Users\Lenovo\Desktop\Новая папка (4)\Micromax_Q379_IMG_20180705_100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5" y="3714752"/>
            <a:ext cx="3619525" cy="271464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900igr.net/up/datai/97164/0006-00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43174" y="428604"/>
            <a:ext cx="4483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Опытно – исследовательская работа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C:\Users\Lenovo\Desktop\Новая папка (4)\Micromax_Q379_IMG_20180709_103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1"/>
            <a:ext cx="3286148" cy="2464611"/>
          </a:xfrm>
          <a:prstGeom prst="roundRect">
            <a:avLst/>
          </a:prstGeom>
          <a:noFill/>
        </p:spPr>
      </p:pic>
      <p:pic>
        <p:nvPicPr>
          <p:cNvPr id="16" name="Picture 2" descr="C:\Users\Lenovo\Desktop\Новая папка (4)\Micromax_Q379_IMG_20180709_104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00108"/>
            <a:ext cx="3360000" cy="2520000"/>
          </a:xfrm>
          <a:prstGeom prst="roundRect">
            <a:avLst/>
          </a:prstGeom>
          <a:noFill/>
        </p:spPr>
      </p:pic>
      <p:pic>
        <p:nvPicPr>
          <p:cNvPr id="17" name="Picture 3" descr="C:\Users\Lenovo\Desktop\Новая папка (4)\Micromax_Q379_IMG_20180709_105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3360000" cy="2520000"/>
          </a:xfrm>
          <a:prstGeom prst="roundRect">
            <a:avLst/>
          </a:prstGeom>
          <a:noFill/>
        </p:spPr>
      </p:pic>
      <p:pic>
        <p:nvPicPr>
          <p:cNvPr id="18" name="Picture 4" descr="C:\Users\Lenovo\Desktop\Новая папка (4)\Micromax_Q379_IMG_20180709_104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857627"/>
            <a:ext cx="1977190" cy="263625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138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20</cp:revision>
  <dcterms:created xsi:type="dcterms:W3CDTF">2018-07-09T17:29:50Z</dcterms:created>
  <dcterms:modified xsi:type="dcterms:W3CDTF">2018-07-24T16:06:34Z</dcterms:modified>
</cp:coreProperties>
</file>