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73" r:id="rId9"/>
    <p:sldId id="274" r:id="rId10"/>
    <p:sldId id="275" r:id="rId11"/>
    <p:sldId id="261" r:id="rId12"/>
    <p:sldId id="262" r:id="rId13"/>
    <p:sldId id="264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2588" autoAdjust="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FAA0-D6B0-4114-B2DA-76EBC5F25F88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FB03E-82A0-4550-836C-DAF414E53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B03E-82A0-4550-836C-DAF414E53A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FB03E-82A0-4550-836C-DAF414E53A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7E47-E488-4595-8651-1B36A86CA1F1}" type="datetimeFigureOut">
              <a:rPr lang="ru-RU" smtClean="0"/>
              <a:pPr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686" y="4429132"/>
            <a:ext cx="443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Выполнила: Волкова Марина Анатольевна</a:t>
            </a:r>
          </a:p>
          <a:p>
            <a:r>
              <a:rPr lang="ru-RU" i="1" dirty="0" smtClean="0"/>
              <a:t>Воспитатель МБДОУ </a:t>
            </a:r>
            <a:r>
              <a:rPr lang="ru-RU" i="1" dirty="0" err="1" smtClean="0"/>
              <a:t>д</a:t>
            </a:r>
            <a:r>
              <a:rPr lang="en-US" i="1" dirty="0" smtClean="0"/>
              <a:t>/</a:t>
            </a:r>
            <a:r>
              <a:rPr lang="ru-RU" i="1" dirty="0" smtClean="0"/>
              <a:t>с № 6</a:t>
            </a:r>
          </a:p>
          <a:p>
            <a:r>
              <a:rPr lang="ru-RU" i="1" dirty="0" smtClean="0"/>
              <a:t>Слушатель каскадных курсов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357166"/>
            <a:ext cx="63574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Министерство образования Нижегородской области</a:t>
            </a:r>
          </a:p>
          <a:p>
            <a:r>
              <a:rPr lang="ru-RU" dirty="0" smtClean="0"/>
              <a:t>Государственное бюджетное учреждение дополнительного</a:t>
            </a:r>
          </a:p>
          <a:p>
            <a:r>
              <a:rPr lang="ru-RU" dirty="0" smtClean="0"/>
              <a:t> профессионального образования</a:t>
            </a:r>
          </a:p>
          <a:p>
            <a:r>
              <a:rPr lang="ru-RU" dirty="0" smtClean="0"/>
              <a:t>«Нижегородский институт развития образования»</a:t>
            </a:r>
          </a:p>
          <a:p>
            <a:r>
              <a:rPr lang="ru-RU" dirty="0" smtClean="0"/>
              <a:t>            ( ГБДОУ ДПО НИРО)</a:t>
            </a:r>
          </a:p>
          <a:p>
            <a:endParaRPr lang="ru-RU" b="1" dirty="0" smtClean="0"/>
          </a:p>
          <a:p>
            <a:r>
              <a:rPr lang="ru-RU" b="1" dirty="0" smtClean="0"/>
              <a:t>Проектирование детской деятельности на тему:</a:t>
            </a:r>
          </a:p>
          <a:p>
            <a:r>
              <a:rPr lang="ru-RU" b="1" dirty="0" smtClean="0"/>
              <a:t>«Наши младшие друзья».</a:t>
            </a:r>
          </a:p>
          <a:p>
            <a:r>
              <a:rPr lang="ru-RU" b="1" dirty="0" smtClean="0"/>
              <a:t>Педагогический проект во второй младшей группе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 курсу «Актуальные проблемы дошкольного образования в </a:t>
            </a:r>
          </a:p>
          <a:p>
            <a:r>
              <a:rPr lang="ru-RU" dirty="0" smtClean="0"/>
              <a:t>условиях введения ФГОС ДО»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6500834"/>
            <a:ext cx="287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Нижний Новгород 2014 год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5001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2682" y="714356"/>
            <a:ext cx="82041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haroni" pitchFamily="2" charset="-79"/>
              </a:rPr>
              <a:t>-Беседа «Мои домашние питомцы» (выявить у детей, что они знают о своих </a:t>
            </a:r>
          </a:p>
          <a:p>
            <a:r>
              <a:rPr lang="ru-RU" dirty="0" smtClean="0">
                <a:cs typeface="Aharoni" pitchFamily="2" charset="-79"/>
              </a:rPr>
              <a:t>питомцах, о повадках, с чем связано их поведение) </a:t>
            </a:r>
          </a:p>
          <a:p>
            <a:r>
              <a:rPr lang="ru-RU" dirty="0" smtClean="0">
                <a:cs typeface="Aharoni" pitchFamily="2" charset="-79"/>
              </a:rPr>
              <a:t>-Чтение и заучивание </a:t>
            </a:r>
            <a:r>
              <a:rPr lang="ru-RU" dirty="0" err="1" smtClean="0">
                <a:cs typeface="Aharoni" pitchFamily="2" charset="-79"/>
              </a:rPr>
              <a:t>потешек</a:t>
            </a:r>
            <a:r>
              <a:rPr lang="ru-RU" dirty="0" smtClean="0">
                <a:cs typeface="Aharoni" pitchFamily="2" charset="-79"/>
              </a:rPr>
              <a:t>: «Кисонька-  </a:t>
            </a:r>
            <a:r>
              <a:rPr lang="ru-RU" dirty="0" err="1" smtClean="0">
                <a:cs typeface="Aharoni" pitchFamily="2" charset="-79"/>
              </a:rPr>
              <a:t>мурысенька</a:t>
            </a:r>
            <a:r>
              <a:rPr lang="ru-RU" dirty="0" smtClean="0">
                <a:cs typeface="Aharoni" pitchFamily="2" charset="-79"/>
              </a:rPr>
              <a:t>», «Пошел котик на </a:t>
            </a:r>
            <a:r>
              <a:rPr lang="ru-RU" dirty="0" err="1" smtClean="0">
                <a:cs typeface="Aharoni" pitchFamily="2" charset="-79"/>
              </a:rPr>
              <a:t>торжок</a:t>
            </a:r>
            <a:r>
              <a:rPr lang="ru-RU" dirty="0" smtClean="0">
                <a:cs typeface="Aharoni" pitchFamily="2" charset="-79"/>
              </a:rPr>
              <a:t>»,«</a:t>
            </a:r>
            <a:r>
              <a:rPr lang="ru-RU" dirty="0" err="1" smtClean="0">
                <a:cs typeface="Aharoni" pitchFamily="2" charset="-79"/>
              </a:rPr>
              <a:t>Киска,киска</a:t>
            </a:r>
            <a:r>
              <a:rPr lang="ru-RU" dirty="0" smtClean="0">
                <a:cs typeface="Aharoni" pitchFamily="2" charset="-79"/>
              </a:rPr>
              <a:t>, киска брысь» , сказок «Коза-дереза», «Петушок и бобовое зернышко»,«Кошкин дом» и др.</a:t>
            </a:r>
          </a:p>
          <a:p>
            <a:r>
              <a:rPr lang="ru-RU" dirty="0" smtClean="0">
                <a:cs typeface="Aharoni" pitchFamily="2" charset="-79"/>
              </a:rPr>
              <a:t>- Вечер загадок (развивать у детей логическое мышление при отгадывание загадок)</a:t>
            </a:r>
          </a:p>
          <a:p>
            <a:r>
              <a:rPr lang="ru-RU" dirty="0" smtClean="0">
                <a:cs typeface="Aharoni" pitchFamily="2" charset="-79"/>
              </a:rPr>
              <a:t>-Рисование : «Пойдем пасти животных на зеленый луг» (воспитывать у детей доброе отношение к животным)</a:t>
            </a:r>
          </a:p>
          <a:p>
            <a:pPr>
              <a:buFontTx/>
              <a:buChar char="-"/>
            </a:pPr>
            <a:r>
              <a:rPr lang="ru-RU" dirty="0" smtClean="0">
                <a:cs typeface="Aharoni" pitchFamily="2" charset="-79"/>
              </a:rPr>
              <a:t>Лепка: «Миска для молока, чтобы накормить детенышей».</a:t>
            </a:r>
          </a:p>
          <a:p>
            <a:pPr>
              <a:buFontTx/>
              <a:buChar char="-"/>
            </a:pPr>
            <a:r>
              <a:rPr lang="ru-RU" dirty="0" smtClean="0">
                <a:cs typeface="Aharoni" pitchFamily="2" charset="-79"/>
              </a:rPr>
              <a:t>- Аппликация «Кошка» (нетрадиционная техника, использование </a:t>
            </a:r>
            <a:r>
              <a:rPr lang="ru-RU" dirty="0" err="1" smtClean="0">
                <a:cs typeface="Aharoni" pitchFamily="2" charset="-79"/>
              </a:rPr>
              <a:t>синтепона</a:t>
            </a:r>
            <a:r>
              <a:rPr lang="ru-RU" dirty="0" smtClean="0">
                <a:cs typeface="Aharoni" pitchFamily="2" charset="-79"/>
              </a:rPr>
              <a:t>)</a:t>
            </a:r>
          </a:p>
          <a:p>
            <a:pPr>
              <a:buFontTx/>
              <a:buChar char="-"/>
            </a:pPr>
            <a:r>
              <a:rPr lang="ru-RU" dirty="0" smtClean="0">
                <a:cs typeface="Aharoni" pitchFamily="2" charset="-79"/>
              </a:rPr>
              <a:t>- Подвижные игры «Воробушки и кот», «Курочка и цыплята», «Кот и мыши».</a:t>
            </a:r>
          </a:p>
          <a:p>
            <a:pPr>
              <a:buFontTx/>
              <a:buChar char="-"/>
            </a:pPr>
            <a:r>
              <a:rPr lang="ru-RU" dirty="0" smtClean="0">
                <a:cs typeface="Aharoni" pitchFamily="2" charset="-79"/>
              </a:rPr>
              <a:t>Игра-инсценировка «Кошкин дом» (учить детей эмоционально воспринимать образное содержание произведения)</a:t>
            </a:r>
          </a:p>
          <a:p>
            <a:pPr>
              <a:buFontTx/>
              <a:buChar char="-"/>
            </a:pPr>
            <a:r>
              <a:rPr lang="ru-RU" dirty="0" smtClean="0">
                <a:cs typeface="Aharoni" pitchFamily="2" charset="-79"/>
              </a:rPr>
              <a:t>Проведение настольно-печатных игр, дидактических, творческих (развивать внимание. Сообразительность, речь).</a:t>
            </a:r>
          </a:p>
          <a:p>
            <a:pPr>
              <a:buFontTx/>
              <a:buChar char="-"/>
            </a:pPr>
            <a:r>
              <a:rPr lang="ru-RU" dirty="0" smtClean="0">
                <a:cs typeface="Aharoni" pitchFamily="2" charset="-79"/>
              </a:rPr>
              <a:t>Музыкальная деятельность (разучивание песен, прослушивание в аудиозаписи голосов животных).</a:t>
            </a:r>
          </a:p>
          <a:p>
            <a:endParaRPr lang="ru-RU" dirty="0" smtClean="0">
              <a:cs typeface="Aharoni" pitchFamily="2" charset="-79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157161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2857495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/>
          </a:p>
          <a:p>
            <a:endParaRPr lang="ru-RU" sz="2000" b="1" i="1" dirty="0"/>
          </a:p>
        </p:txBody>
      </p:sp>
      <p:pic>
        <p:nvPicPr>
          <p:cNvPr id="6148" name="Picture 4" descr="J:\ПРОЕКТ ДОМ.ЖИВОТ\SDC12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3976715" cy="2928958"/>
          </a:xfrm>
          <a:prstGeom prst="rect">
            <a:avLst/>
          </a:prstGeom>
          <a:noFill/>
        </p:spPr>
      </p:pic>
      <p:pic>
        <p:nvPicPr>
          <p:cNvPr id="6149" name="Picture 5" descr="J:\ПРОЕКТ ДОМ.ЖИВОТ\SDC12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4071966" cy="3018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3438" y="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Д/и «Чей малыш»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650083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Д/и «Найди пару»</a:t>
            </a:r>
            <a:endParaRPr lang="ru-RU" dirty="0"/>
          </a:p>
        </p:txBody>
      </p:sp>
      <p:pic>
        <p:nvPicPr>
          <p:cNvPr id="13" name="Picture 1" descr="J:\ПРОЕКТ ДОМ.ЖИВОТ\SDC12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3643338" cy="2743192"/>
          </a:xfrm>
          <a:prstGeom prst="rect">
            <a:avLst/>
          </a:prstGeom>
          <a:noFill/>
        </p:spPr>
      </p:pic>
      <p:pic>
        <p:nvPicPr>
          <p:cNvPr id="14" name="Picture 4" descr="J:\ПРОЕКТ ДОМ.ЖИВОТ\SDC129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876"/>
            <a:ext cx="4000528" cy="30003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71538" y="6143644"/>
            <a:ext cx="210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Рисование«Травка»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38" y="300037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Лепка  «Мисочка»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57950" y="1571612"/>
            <a:ext cx="2786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123" name="Picture 3" descr="J:\ПРОЕКТ ДОМ.ЖИВОТ\SDC12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900518"/>
            <a:ext cx="3943309" cy="29574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614364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Аппликация «Кошка»</a:t>
            </a:r>
            <a:endParaRPr lang="ru-RU" dirty="0"/>
          </a:p>
        </p:txBody>
      </p:sp>
      <p:pic>
        <p:nvPicPr>
          <p:cNvPr id="10" name="Picture 4" descr="J:\ПРОЕКТ ДОМ.ЖИВОТ\SDC12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04"/>
            <a:ext cx="3810027" cy="2857520"/>
          </a:xfrm>
          <a:prstGeom prst="rect">
            <a:avLst/>
          </a:prstGeom>
          <a:noFill/>
        </p:spPr>
      </p:pic>
      <p:pic>
        <p:nvPicPr>
          <p:cNvPr id="11" name="Picture 1" descr="J:\ПРОЕКТ ДОМ.ЖИВОТ\SDC12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14752"/>
            <a:ext cx="3786214" cy="283966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3357562"/>
            <a:ext cx="309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Инсценировка «Кошкин дом»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6500834"/>
            <a:ext cx="20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Слушание музыки.</a:t>
            </a:r>
            <a:endParaRPr lang="ru-RU" dirty="0"/>
          </a:p>
        </p:txBody>
      </p:sp>
      <p:pic>
        <p:nvPicPr>
          <p:cNvPr id="16" name="Picture 2" descr="J:\ПРОЕКТ ДОМ.ЖИВОТ\SDC129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00042"/>
            <a:ext cx="3738589" cy="277536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57818" y="328612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П.И «Курочка и цыплята»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1857364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142852"/>
            <a:ext cx="59293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3 этап. Итоговый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85723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Изготовление макета «Деревня»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71435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Оформление фото - выставки «Наши младшие друзья»</a:t>
            </a:r>
            <a:endParaRPr lang="ru-RU" dirty="0"/>
          </a:p>
        </p:txBody>
      </p:sp>
      <p:pic>
        <p:nvPicPr>
          <p:cNvPr id="1026" name="Picture 2" descr="H:\DCIM\100SSCAM\SDC12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26"/>
            <a:ext cx="6429420" cy="45005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0430" y="1285860"/>
            <a:ext cx="257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проекта.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500042"/>
            <a:ext cx="650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j-lt"/>
              </a:rPr>
              <a:t>Для реализации проекта был разработан перспективный план</a:t>
            </a:r>
            <a:endParaRPr lang="ru-RU" b="1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71546"/>
          <a:ext cx="8843964" cy="6035040"/>
        </p:xfrm>
        <a:graphic>
          <a:graphicData uri="http://schemas.openxmlformats.org/drawingml/2006/table">
            <a:tbl>
              <a:tblPr firstRow="1" firstCol="1"/>
              <a:tblGrid>
                <a:gridCol w="2128838"/>
                <a:gridCol w="1771650"/>
                <a:gridCol w="4943476"/>
              </a:tblGrid>
              <a:tr h="44292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Непосредственно</a:t>
                      </a:r>
                      <a:r>
                        <a:rPr lang="ru-RU" sz="1200" baseline="0" dirty="0" smtClean="0"/>
                        <a:t> образовательная деятельность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Совместная деятельность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7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Социально-коммуникативное</a:t>
                      </a:r>
                      <a:r>
                        <a:rPr lang="ru-RU" sz="1200" baseline="0" dirty="0" smtClean="0"/>
                        <a:t> развитие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Речевое развитие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Физическое развитие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Познавательное развитие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Художественно-эстетическое</a:t>
                      </a:r>
                    </a:p>
                    <a:p>
                      <a:r>
                        <a:rPr lang="ru-RU" sz="1200" baseline="0" dirty="0" smtClean="0"/>
                        <a:t>развитие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Образовательная деятельность в ходе режимных моментов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НОД, образовательная деятельность в ходе режимных моментов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НОД, образовательная</a:t>
                      </a:r>
                    </a:p>
                    <a:p>
                      <a:r>
                        <a:rPr lang="ru-RU" sz="1200" dirty="0" smtClean="0"/>
                        <a:t>деятельность в ходе режимных моментов, самостоятельная деятельность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Ситуативный разговор «Как умываются животные»</a:t>
                      </a:r>
                    </a:p>
                    <a:p>
                      <a:r>
                        <a:rPr lang="ru-RU" sz="1200" dirty="0" smtClean="0"/>
                        <a:t>Воспитывать желание в уходе за животными.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Беседа о способах взаимодействия с животными.</a:t>
                      </a:r>
                    </a:p>
                    <a:p>
                      <a:r>
                        <a:rPr lang="ru-RU" sz="1200" dirty="0" smtClean="0"/>
                        <a:t>Игра инсценировка «Кошкин дом»</a:t>
                      </a:r>
                    </a:p>
                    <a:p>
                      <a:r>
                        <a:rPr lang="ru-RU" sz="1200" dirty="0" smtClean="0"/>
                        <a:t>Рассказывание детей на тему «Мое любимое животное», «Описание </a:t>
                      </a:r>
                      <a:r>
                        <a:rPr lang="ru-RU" sz="1200" baseline="0" dirty="0" smtClean="0"/>
                        <a:t> кошки» (игрушки)</a:t>
                      </a:r>
                    </a:p>
                    <a:p>
                      <a:r>
                        <a:rPr lang="ru-RU" sz="1200" baseline="0" dirty="0" smtClean="0"/>
                        <a:t>Рассматривание картины «Кошка с котятами, «Собака со щенками».</a:t>
                      </a:r>
                    </a:p>
                    <a:p>
                      <a:r>
                        <a:rPr lang="ru-RU" sz="1200" baseline="0" dirty="0" smtClean="0"/>
                        <a:t>Д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ru-RU" sz="1200" baseline="0" dirty="0" smtClean="0"/>
                        <a:t>и «Кто как кричит»</a:t>
                      </a:r>
                    </a:p>
                    <a:p>
                      <a:r>
                        <a:rPr lang="ru-RU" sz="1200" baseline="0" dirty="0" smtClean="0"/>
                        <a:t>Чтение: Н.Носов «Кто сказал мяу», «Кошкин дом, «Петушок золотой гребешок», «Коза-дереза».</a:t>
                      </a:r>
                    </a:p>
                    <a:p>
                      <a:r>
                        <a:rPr lang="ru-RU" sz="1200" baseline="0" dirty="0" smtClean="0"/>
                        <a:t>Отгадывание загадок.</a:t>
                      </a:r>
                    </a:p>
                    <a:p>
                      <a:r>
                        <a:rPr lang="ru-RU" sz="1200" baseline="0" dirty="0" err="1" smtClean="0"/>
                        <a:t>А.Барто</a:t>
                      </a:r>
                      <a:r>
                        <a:rPr lang="ru-RU" sz="1200" baseline="0" dirty="0" smtClean="0"/>
                        <a:t> «Лошадка», Во дворе».</a:t>
                      </a:r>
                    </a:p>
                    <a:p>
                      <a:r>
                        <a:rPr lang="ru-RU" sz="1200" baseline="0" dirty="0" smtClean="0"/>
                        <a:t>Заучивание </a:t>
                      </a:r>
                      <a:r>
                        <a:rPr lang="ru-RU" sz="1200" baseline="0" dirty="0" err="1" smtClean="0"/>
                        <a:t>потешек</a:t>
                      </a:r>
                      <a:r>
                        <a:rPr lang="ru-RU" sz="1200" baseline="0" dirty="0" smtClean="0"/>
                        <a:t>.</a:t>
                      </a:r>
                    </a:p>
                    <a:p>
                      <a:r>
                        <a:rPr lang="ru-RU" sz="1200" baseline="0" dirty="0" smtClean="0"/>
                        <a:t>Подвижные игры: «Воробушки и кот, «Кот и мыши», «Курочка и цыплята». «Лохматый пес».</a:t>
                      </a:r>
                    </a:p>
                    <a:p>
                      <a:r>
                        <a:rPr lang="ru-RU" sz="1200" baseline="0" dirty="0" smtClean="0"/>
                        <a:t>Беседа «Птицы и рыбки у нас дома».</a:t>
                      </a:r>
                    </a:p>
                    <a:p>
                      <a:r>
                        <a:rPr lang="ru-RU" sz="1200" baseline="0" dirty="0" smtClean="0"/>
                        <a:t>Наблюдения за кроликом, кошкой.</a:t>
                      </a:r>
                    </a:p>
                    <a:p>
                      <a:r>
                        <a:rPr lang="ru-RU" sz="1200" baseline="0" dirty="0" smtClean="0"/>
                        <a:t>Д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ru-RU" sz="1200" baseline="0" dirty="0" smtClean="0"/>
                        <a:t>и «Чей малыш». «Найди свой домик», «Кто где живет?», «Угадай, кто спрятался?». Лото «Домашние животные»</a:t>
                      </a:r>
                    </a:p>
                    <a:p>
                      <a:r>
                        <a:rPr lang="ru-RU" sz="1200" baseline="0" dirty="0" smtClean="0"/>
                        <a:t>Лепка:»Миска для молока»</a:t>
                      </a:r>
                    </a:p>
                    <a:p>
                      <a:r>
                        <a:rPr lang="ru-RU" sz="1200" baseline="0" dirty="0" smtClean="0"/>
                        <a:t>Рисование:»Пойдем пасти животных на зеленый луг».</a:t>
                      </a:r>
                    </a:p>
                    <a:p>
                      <a:r>
                        <a:rPr lang="ru-RU" sz="1200" baseline="0" dirty="0" smtClean="0"/>
                        <a:t>Аппликация «Кошка».</a:t>
                      </a:r>
                    </a:p>
                    <a:p>
                      <a:r>
                        <a:rPr lang="ru-RU" sz="1200" baseline="0" dirty="0" smtClean="0"/>
                        <a:t>Слушание аудиозаписи с голосами домашних животных, пение «Хохлатка» </a:t>
                      </a:r>
                      <a:r>
                        <a:rPr lang="ru-RU" sz="1200" baseline="0" dirty="0" err="1" smtClean="0"/>
                        <a:t>А,Филипенко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муз.ритмич</a:t>
                      </a:r>
                      <a:r>
                        <a:rPr lang="ru-RU" sz="1200" baseline="0" dirty="0" smtClean="0"/>
                        <a:t>. Движения </a:t>
                      </a:r>
                      <a:r>
                        <a:rPr lang="ru-RU" sz="1200" baseline="0" dirty="0" err="1" smtClean="0"/>
                        <a:t>Е.Таличеева</a:t>
                      </a:r>
                      <a:r>
                        <a:rPr lang="ru-RU" sz="1200" baseline="0" dirty="0" smtClean="0"/>
                        <a:t> «Прямой галоп», А.Гречанинов «Моя лошадка» (слушание)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503" y="1571612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творческо-информационный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второй младшей группы, воспитател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специалисты дополнительного образования, родители воспитанников.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28654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Актуальность реализации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Животный мир – важная часть нашей жизни. Каждый ребёнок познаёт окружающий мир стараясь потрогать его,  поиграть,….. </a:t>
            </a:r>
          </a:p>
          <a:p>
            <a:pPr>
              <a:buNone/>
            </a:pPr>
            <a:r>
              <a:rPr lang="ru-RU" dirty="0" smtClean="0"/>
              <a:t>        Воспитывать любовь к природе нужно начинать с самого детства. Нужно учить заботиться и беречь её. Важной частью природы являются живые существа. Прежде всего ребёнок узнаёт животный мир, знакомясь с теми, кто живёт с ним рядом. Ребенок не знает, что можно делать, а что нельзя, что для животного вредно, а что полезно. Кроме того, при тесном контакте с живым, малыш обязательно захочет удовлетворить свою любознательность и втянуть его в игру. Без контроля и руководства взрослых такое общение может оказаться вредным и даже опасным для животного, так и для ребенка. Не каждый родитель соглашается завести домашнего любимца, зная и понимая ответственность.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2132" y="1857364"/>
            <a:ext cx="357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endParaRPr lang="ru-RU" sz="2000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290037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71480"/>
            <a:ext cx="88582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формирование заинтересованного, бережного отношения к домашним животным.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1)Формирование знаний детей о домашних животных.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Учить детей различать взрослых животных и их детенышей, упражнять в звукопроизношении.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Воспитывать чувства сопереживания ко всему живому, умение делать элементарные выводы и умозаключения.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Понимание детьми, как можно ухаживать за домашними животными.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Привитие детям любви и бережного отношения к животным.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Желание родителей завести домашнего питомца.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2132" y="1857364"/>
            <a:ext cx="357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endParaRPr lang="ru-RU" sz="2000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00108"/>
            <a:ext cx="3328982" cy="290037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42918"/>
            <a:ext cx="8858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714356"/>
            <a:ext cx="66381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haroni" pitchFamily="2" charset="-79"/>
              </a:rPr>
              <a:t>Предварительная работа: </a:t>
            </a:r>
          </a:p>
          <a:p>
            <a:r>
              <a:rPr lang="ru-RU" sz="2000" dirty="0" smtClean="0">
                <a:cs typeface="Aharoni" pitchFamily="2" charset="-79"/>
              </a:rPr>
              <a:t>- Рассматривание  рисунков и фотографий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 Знакомство с литературными произведениями о домашних животных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- Использование дидактических игр, сюжетно-ролевых игр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- Разучивание пальчиковой гимнастики, подвижных игр.</a:t>
            </a:r>
          </a:p>
          <a:p>
            <a:pPr>
              <a:buFontTx/>
              <a:buChar char="-"/>
            </a:pPr>
            <a:endParaRPr lang="ru-RU" sz="2000" dirty="0" smtClean="0">
              <a:cs typeface="Aharoni" pitchFamily="2" charset="-79"/>
            </a:endParaRPr>
          </a:p>
          <a:p>
            <a:pPr>
              <a:buFontTx/>
              <a:buChar char="-"/>
            </a:pPr>
            <a:endParaRPr lang="ru-RU" sz="2000" b="1" dirty="0" smtClean="0">
              <a:cs typeface="Aharoni" pitchFamily="2" charset="-79"/>
            </a:endParaRPr>
          </a:p>
          <a:p>
            <a:r>
              <a:rPr lang="ru-RU" sz="2400" b="1" dirty="0" smtClean="0">
                <a:cs typeface="Aharoni" pitchFamily="2" charset="-79"/>
              </a:rPr>
              <a:t>Оборудование и материалы: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Книги о животных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Картины и иллюстрации, изображающие домашних животных.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Наборы игрушек «Животные», настольно-печатные игры.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Аудиозаписи, магнитофон, фотоаппарат.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haroni" pitchFamily="2" charset="-79"/>
              </a:rPr>
              <a:t>Материал для изобразительной деятельности.</a:t>
            </a:r>
            <a:endParaRPr lang="ru-RU" sz="2000" dirty="0"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2132" y="1857364"/>
            <a:ext cx="357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endParaRPr lang="ru-RU" sz="2000" b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00108"/>
            <a:ext cx="3328982" cy="290037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42918"/>
            <a:ext cx="8858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28604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haroni" pitchFamily="2" charset="-79"/>
              </a:rPr>
              <a:t>Роль родителей в реализации проекта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Предоставление фотоматериала.</a:t>
            </a:r>
          </a:p>
          <a:p>
            <a:r>
              <a:rPr lang="ru-RU" dirty="0" smtClean="0"/>
              <a:t>Помощь в приобретение набора «домашние животные и их детеныши».</a:t>
            </a:r>
          </a:p>
          <a:p>
            <a:endParaRPr lang="ru-RU" dirty="0" smtClean="0"/>
          </a:p>
          <a:p>
            <a:r>
              <a:rPr lang="ru-RU" sz="2400" b="1" dirty="0" smtClean="0"/>
              <a:t>Участие специалистов ДОУ в осуществлении проекта:</a:t>
            </a:r>
          </a:p>
          <a:p>
            <a:r>
              <a:rPr lang="ru-RU" dirty="0" smtClean="0"/>
              <a:t>Экскурсия в «Зимний сад»,</a:t>
            </a:r>
          </a:p>
          <a:p>
            <a:r>
              <a:rPr lang="ru-RU" dirty="0" smtClean="0"/>
              <a:t>Разучивание песен, прослушивание аудиозаписей голосов животных, подвижных  игр.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Предполагаемый результат:</a:t>
            </a:r>
          </a:p>
          <a:p>
            <a:r>
              <a:rPr lang="ru-RU" dirty="0" smtClean="0"/>
              <a:t>Создание в группе необходимых условий по ознакомлению детей с домашними животными.</a:t>
            </a:r>
          </a:p>
          <a:p>
            <a:r>
              <a:rPr lang="ru-RU" dirty="0" smtClean="0"/>
              <a:t>Создание библиотеки произведений о животных.</a:t>
            </a:r>
          </a:p>
          <a:p>
            <a:r>
              <a:rPr lang="ru-RU" dirty="0" err="1" smtClean="0"/>
              <a:t>Фотогаллерея</a:t>
            </a:r>
            <a:r>
              <a:rPr lang="ru-RU" dirty="0" smtClean="0"/>
              <a:t> «Наши младшие друзья».</a:t>
            </a:r>
          </a:p>
          <a:p>
            <a:r>
              <a:rPr lang="ru-RU" dirty="0" smtClean="0"/>
              <a:t>Оформление альбома рисунков о животных.</a:t>
            </a:r>
          </a:p>
          <a:p>
            <a:r>
              <a:rPr lang="ru-RU" dirty="0" smtClean="0"/>
              <a:t>Бережное отношение детей к животным.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7144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2686040" cy="347187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142852"/>
            <a:ext cx="7454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поэтапных мероприятий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142984"/>
            <a:ext cx="70009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этап. Подготовительный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Опрос родителей.</a:t>
            </a:r>
          </a:p>
          <a:p>
            <a:pPr>
              <a:buFontTx/>
              <a:buChar char="-"/>
            </a:pPr>
            <a:r>
              <a:rPr lang="ru-RU" dirty="0" smtClean="0"/>
              <a:t>Определить уровень знаний детей о домашних животных.</a:t>
            </a:r>
          </a:p>
          <a:p>
            <a:pPr>
              <a:buFontTx/>
              <a:buChar char="-"/>
            </a:pPr>
            <a:r>
              <a:rPr lang="ru-RU" dirty="0" smtClean="0"/>
              <a:t> Подобрать наглядно-дидактические пособия, демонстрационный материал, наборы игрушек животных.</a:t>
            </a:r>
          </a:p>
          <a:p>
            <a:pPr>
              <a:buFontTx/>
              <a:buChar char="-"/>
            </a:pPr>
            <a:r>
              <a:rPr lang="ru-RU" dirty="0" smtClean="0"/>
              <a:t>Подготовить материал для изобразительной деятельности: пластилин, стеки, бумагу, клей, краски, кисточки.</a:t>
            </a:r>
          </a:p>
          <a:p>
            <a:pPr>
              <a:buFontTx/>
              <a:buChar char="-"/>
            </a:pPr>
            <a:r>
              <a:rPr lang="ru-RU" dirty="0" err="1" smtClean="0"/>
              <a:t>Рассматиривание</a:t>
            </a:r>
            <a:r>
              <a:rPr lang="ru-RU" dirty="0" smtClean="0"/>
              <a:t> картин «Кошка с котятами», «Собака со щенками» и др.</a:t>
            </a:r>
          </a:p>
          <a:p>
            <a:r>
              <a:rPr lang="ru-RU" dirty="0" smtClean="0"/>
              <a:t>-Оформление родительского уголка.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7144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686040" cy="347187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2" descr="J:\ПРОЕКТ ДОМ.ЖИВОТ\SDC12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286280" cy="3106251"/>
          </a:xfrm>
          <a:prstGeom prst="rect">
            <a:avLst/>
          </a:prstGeom>
          <a:noFill/>
        </p:spPr>
      </p:pic>
      <p:pic>
        <p:nvPicPr>
          <p:cNvPr id="14" name="Picture 3" descr="J:\ПРОЕКТ ДОМ.ЖИВОТ\SDC12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428868"/>
            <a:ext cx="4185759" cy="31432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57290" y="642918"/>
            <a:ext cx="3547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 этап.</a:t>
            </a:r>
          </a:p>
          <a:p>
            <a:r>
              <a:rPr lang="ru-RU" sz="2800" b="1" dirty="0" smtClean="0"/>
              <a:t> Реализация проекта.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1643050"/>
            <a:ext cx="26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-Рассматривание картин.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1500174"/>
            <a:ext cx="376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-Рассматривание </a:t>
            </a:r>
            <a:r>
              <a:rPr lang="ru-RU" dirty="0" err="1" smtClean="0"/>
              <a:t>книг,иллюстраций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альбомов о домашних животных.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5001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686040" cy="347187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00" y="571480"/>
            <a:ext cx="4511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-Целевая экскурсия в «Зимний сад».</a:t>
            </a:r>
          </a:p>
          <a:p>
            <a:r>
              <a:rPr lang="ru-RU" dirty="0" smtClean="0"/>
              <a:t> Наблюдение за обитателями зимнего сада.</a:t>
            </a:r>
          </a:p>
          <a:p>
            <a:endParaRPr lang="ru-RU" dirty="0"/>
          </a:p>
        </p:txBody>
      </p:sp>
      <p:pic>
        <p:nvPicPr>
          <p:cNvPr id="21" name="Picture 2" descr="J:\ПРОЕКТ ДОМ.ЖИВОТ\SDC12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143404" cy="3286148"/>
          </a:xfrm>
          <a:prstGeom prst="rect">
            <a:avLst/>
          </a:prstGeom>
          <a:noFill/>
        </p:spPr>
      </p:pic>
      <p:pic>
        <p:nvPicPr>
          <p:cNvPr id="22" name="Picture 3" descr="J:\ПРОЕКТ ДОМ.ЖИВОТ\SDC12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067" y="2285992"/>
            <a:ext cx="4203213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957</Words>
  <Application>Microsoft Office PowerPoint</Application>
  <PresentationFormat>Экран (4:3)</PresentationFormat>
  <Paragraphs>190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 </vt:lpstr>
      <vt:lpstr> </vt:lpstr>
      <vt:lpstr> </vt:lpstr>
      <vt:lpstr> </vt:lpstr>
      <vt:lpstr> </vt:lpstr>
      <vt:lpstr> </vt:lpstr>
      <vt:lpstr>Слайд 9</vt:lpstr>
      <vt:lpstr>Слайд 10</vt:lpstr>
      <vt:lpstr> </vt:lpstr>
      <vt:lpstr> </vt:lpstr>
      <vt:lpstr>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Lenovo</cp:lastModifiedBy>
  <cp:revision>108</cp:revision>
  <dcterms:created xsi:type="dcterms:W3CDTF">2012-02-04T14:12:41Z</dcterms:created>
  <dcterms:modified xsi:type="dcterms:W3CDTF">2014-06-19T15:45:22Z</dcterms:modified>
</cp:coreProperties>
</file>