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5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87" r:id="rId10"/>
    <p:sldId id="269" r:id="rId11"/>
    <p:sldId id="270" r:id="rId12"/>
    <p:sldId id="271" r:id="rId13"/>
    <p:sldId id="272" r:id="rId14"/>
    <p:sldId id="289" r:id="rId15"/>
    <p:sldId id="273" r:id="rId16"/>
    <p:sldId id="275" r:id="rId17"/>
    <p:sldId id="290" r:id="rId18"/>
    <p:sldId id="276" r:id="rId19"/>
    <p:sldId id="277" r:id="rId20"/>
    <p:sldId id="278" r:id="rId21"/>
    <p:sldId id="291" r:id="rId22"/>
    <p:sldId id="282" r:id="rId23"/>
    <p:sldId id="256" r:id="rId24"/>
    <p:sldId id="279" r:id="rId25"/>
    <p:sldId id="280" r:id="rId26"/>
    <p:sldId id="284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500174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Презентация по развитию речи в подготовительной     группе.</a:t>
            </a:r>
          </a:p>
          <a:p>
            <a:r>
              <a:rPr lang="ru-RU" sz="3600" b="1" dirty="0" smtClean="0"/>
              <a:t>Тема: «Лексические игры и упражнения» (картинки)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6248" y="5929330"/>
            <a:ext cx="464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 воспитатель Волкова М.А.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594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спект\клю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86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3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онспект\гаечный клю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4621"/>
            <a:ext cx="9144000" cy="49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98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онспект\ключ скрипич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2738"/>
            <a:ext cx="6756226" cy="68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483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нспект\ключ род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7194"/>
            <a:ext cx="9144000" cy="602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021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3298378"/>
          </a:xfrm>
        </p:spPr>
        <p:txBody>
          <a:bodyPr>
            <a:normAutofit/>
          </a:bodyPr>
          <a:lstStyle/>
          <a:p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ЛУК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xmlns="" val="236579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конспект\л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159"/>
            <a:ext cx="8979289" cy="67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429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онспект\лук оруж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99"/>
            <a:ext cx="5774396" cy="68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143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3370386"/>
          </a:xfrm>
        </p:spPr>
        <p:txBody>
          <a:bodyPr>
            <a:normAutofit/>
          </a:bodyPr>
          <a:lstStyle/>
          <a:p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КОСА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xmlns="" val="4161031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спект\коса оруд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365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онспект\коса воло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12805"/>
            <a:ext cx="5400600" cy="71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829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эмоция 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23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онспект\коса песчан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032"/>
            <a:ext cx="9144000" cy="63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87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2362274"/>
          </a:xfrm>
        </p:spPr>
        <p:txBody>
          <a:bodyPr>
            <a:normAutofit/>
          </a:bodyPr>
          <a:lstStyle/>
          <a:p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КИСТЬ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xmlns="" val="41586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1959" y="324433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––</a:t>
            </a:r>
            <a:r>
              <a:rPr lang="ru-RU" dirty="0"/>
              <a:t>–</a:t>
            </a:r>
          </a:p>
        </p:txBody>
      </p:sp>
      <p:pic>
        <p:nvPicPr>
          <p:cNvPr id="1027" name="Picture 3" descr="C:\Users\User\Desktop\конспект\ки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3519"/>
            <a:ext cx="5985763" cy="652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онспект\кисть краск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2" y="0"/>
            <a:ext cx="6950546" cy="491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800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1959" y="324433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––</a:t>
            </a:r>
            <a:r>
              <a:rPr lang="ru-RU" dirty="0"/>
              <a:t>–</a:t>
            </a:r>
          </a:p>
        </p:txBody>
      </p:sp>
      <p:pic>
        <p:nvPicPr>
          <p:cNvPr id="1028" name="Picture 4" descr="C:\Users\User\Desktop\конспект\кисть скатер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048" y="0"/>
            <a:ext cx="8115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883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онспект\кисть виногра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34" y="0"/>
            <a:ext cx="8672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283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онспект\кисть ру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2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50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нспект\барс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20039"/>
            <a:ext cx="9144001" cy="62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76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онспект\сергей городец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419" y="0"/>
            <a:ext cx="6573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499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эмоция гру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252" y="0"/>
            <a:ext cx="61414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75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эмоция сты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-8822"/>
            <a:ext cx="5897080" cy="686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5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эмоция удивл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85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жка див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299"/>
            <a:ext cx="53816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жка сто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32" y="3118073"/>
            <a:ext cx="5246168" cy="37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жка сту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200" y="1448272"/>
            <a:ext cx="4651672" cy="465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75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жка одуванч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3" y="0"/>
            <a:ext cx="9136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56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жка лиси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623"/>
            <a:ext cx="9144000" cy="61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79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2578298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КЛЮЧ</a:t>
            </a:r>
            <a:endParaRPr lang="ru-RU" sz="10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893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31</Words>
  <Application>Microsoft Office PowerPoint</Application>
  <PresentationFormat>Экран (4:3)</PresentationFormat>
  <Paragraphs>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КЛЮЧ</vt:lpstr>
      <vt:lpstr>Слайд 10</vt:lpstr>
      <vt:lpstr>Слайд 11</vt:lpstr>
      <vt:lpstr>Слайд 12</vt:lpstr>
      <vt:lpstr>Слайд 13</vt:lpstr>
      <vt:lpstr>ЛУК</vt:lpstr>
      <vt:lpstr>Слайд 15</vt:lpstr>
      <vt:lpstr>Слайд 16</vt:lpstr>
      <vt:lpstr>КОСА</vt:lpstr>
      <vt:lpstr>Слайд 18</vt:lpstr>
      <vt:lpstr>Слайд 19</vt:lpstr>
      <vt:lpstr>Слайд 20</vt:lpstr>
      <vt:lpstr>КИСТЬ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alex</cp:lastModifiedBy>
  <cp:revision>22</cp:revision>
  <dcterms:created xsi:type="dcterms:W3CDTF">2016-11-30T09:11:12Z</dcterms:created>
  <dcterms:modified xsi:type="dcterms:W3CDTF">2016-12-05T11:52:48Z</dcterms:modified>
</cp:coreProperties>
</file>