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2713-87A7-4F9D-B068-425C6331630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478D-2D6A-4BC0-AA2C-27F10106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clipartsgram.com/image/1046522736-children-s-school-background-yellow-place-text-32952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9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857364"/>
            <a:ext cx="6099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Один-много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6072206"/>
            <a:ext cx="423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М.А.Волкова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hivurokov.ru/multiurok/html/2017/09/25/s_59c9108a9888f/694766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37/160028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logo-raduga.ru/wp-content/uploads/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logo-raduga.ru/wp-content/uploads/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106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im0-tub-ru.yandex.net/i?id=2ce451a2ef1925089abd7b3c3da2d5c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522912"/>
          </a:xfrm>
          <a:prstGeom prst="rect">
            <a:avLst/>
          </a:prstGeom>
          <a:noFill/>
        </p:spPr>
      </p:pic>
      <p:pic>
        <p:nvPicPr>
          <p:cNvPr id="8196" name="Picture 4" descr="http://golybelen.narod.ru/olderfiles/1/34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286280" cy="4873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cdn-nus-1.pinme.ru/tumb/600/photo/b6/75/b675ee1f73e4abe5224bd7ac3a7334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29765" cy="4357688"/>
          </a:xfrm>
          <a:prstGeom prst="rect">
            <a:avLst/>
          </a:prstGeom>
          <a:noFill/>
        </p:spPr>
      </p:pic>
      <p:pic>
        <p:nvPicPr>
          <p:cNvPr id="9220" name="Picture 4" descr="http://crosti.ru/patterns/00/0b/0d/eb5610b2c9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2871600"/>
            <a:ext cx="4286248" cy="289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m0-tub-ru.yandex.net/i?id=d5318146e66dddce64c6c10fa8bc7fb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71966" cy="3652521"/>
          </a:xfrm>
          <a:prstGeom prst="rect">
            <a:avLst/>
          </a:prstGeom>
          <a:noFill/>
        </p:spPr>
      </p:pic>
      <p:pic>
        <p:nvPicPr>
          <p:cNvPr id="19460" name="Picture 4" descr="https://arhivurokov.ru/kopilka/up/html/2017/02/12/k_58a06fc7c7bc0/user_file_58a06fc896c88_2_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143182" cy="433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clipartsgram.com/image/1046522736-children-s-school-background-yellow-place-text-32952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286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984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</cp:revision>
  <dcterms:created xsi:type="dcterms:W3CDTF">2017-11-23T17:42:47Z</dcterms:created>
  <dcterms:modified xsi:type="dcterms:W3CDTF">2017-11-23T18:02:27Z</dcterms:modified>
</cp:coreProperties>
</file>