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62" r:id="rId4"/>
    <p:sldId id="261" r:id="rId5"/>
    <p:sldId id="260" r:id="rId6"/>
    <p:sldId id="272" r:id="rId7"/>
    <p:sldId id="273" r:id="rId8"/>
    <p:sldId id="274" r:id="rId9"/>
    <p:sldId id="257" r:id="rId10"/>
    <p:sldId id="258" r:id="rId11"/>
    <p:sldId id="259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9B60-943A-448D-8DFB-34F29959B7AA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E9A8-D5A5-4ABC-A462-3E594B907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9B60-943A-448D-8DFB-34F29959B7AA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E9A8-D5A5-4ABC-A462-3E594B907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9B60-943A-448D-8DFB-34F29959B7AA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E9A8-D5A5-4ABC-A462-3E594B907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9B60-943A-448D-8DFB-34F29959B7AA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E9A8-D5A5-4ABC-A462-3E594B907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9B60-943A-448D-8DFB-34F29959B7AA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E9A8-D5A5-4ABC-A462-3E594B907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9B60-943A-448D-8DFB-34F29959B7AA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E9A8-D5A5-4ABC-A462-3E594B907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9B60-943A-448D-8DFB-34F29959B7AA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E9A8-D5A5-4ABC-A462-3E594B907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9B60-943A-448D-8DFB-34F29959B7AA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E9A8-D5A5-4ABC-A462-3E594B907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9B60-943A-448D-8DFB-34F29959B7AA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E9A8-D5A5-4ABC-A462-3E594B907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9B60-943A-448D-8DFB-34F29959B7AA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E9A8-D5A5-4ABC-A462-3E594B907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9B60-943A-448D-8DFB-34F29959B7AA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E9A8-D5A5-4ABC-A462-3E594B907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B9B60-943A-448D-8DFB-34F29959B7AA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0E9A8-D5A5-4ABC-A462-3E594B907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1-tub-ru.yandex.net/i?id=c5d32835498fe9ac0660b57a1ab315ad-05-144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57290" y="71435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Муниципальное бюджетное дошкольное образовательное учреждение  </a:t>
            </a:r>
            <a:r>
              <a:rPr lang="ru-RU" sz="1400" dirty="0" smtClean="0"/>
              <a:t>детский сад №6 «Солнышко»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500166" y="2643182"/>
            <a:ext cx="59945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Развитие и закрепление представлений о </a:t>
            </a:r>
          </a:p>
          <a:p>
            <a:r>
              <a:rPr lang="ru-RU" sz="2400" b="1" dirty="0"/>
              <a:t>с</a:t>
            </a:r>
            <a:r>
              <a:rPr lang="ru-RU" sz="2400" b="1" dirty="0" smtClean="0"/>
              <a:t>войствах воздуха, его необходимости для жизни и возможностях его использования.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(средняя группа)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29322" y="5286388"/>
            <a:ext cx="282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Воспитатель: Волкова М.А.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1-tub-ru.yandex.net/i?id=c5d32835498fe9ac0660b57a1ab315ad-05-144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quot;Ураганы и тайфуны по всему миру Это интересно!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785794"/>
            <a:ext cx="6000791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1-tub-ru.yandex.net/i?id=c5d32835498fe9ac0660b57a1ab315ad-05-144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Lenovo\Desktop\i (4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85860"/>
            <a:ext cx="328614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Lenovo\Desktop\i (3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285860"/>
            <a:ext cx="342902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714612" y="714356"/>
            <a:ext cx="1822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Шторм на море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1-tub-ru.yandex.net/i?id=c5d32835498fe9ac0660b57a1ab315ad-05-144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Lenovo\Desktop\i (2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14488"/>
            <a:ext cx="4071966" cy="428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Lenovo\Desktop\i (5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407196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1-tub-ru.yandex.net/i?id=c5d32835498fe9ac0660b57a1ab315ad-05-144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28728" y="857232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 в большинстве случаев </a:t>
            </a:r>
            <a:r>
              <a:rPr lang="ru-RU" b="1" dirty="0" smtClean="0"/>
              <a:t>воздух полезен </a:t>
            </a:r>
            <a:r>
              <a:rPr lang="ru-RU" dirty="0" smtClean="0"/>
              <a:t>для людей. Он вращает ветряные </a:t>
            </a:r>
            <a:r>
              <a:rPr lang="ru-RU" b="1" dirty="0" smtClean="0"/>
              <a:t>мельницы.</a:t>
            </a:r>
            <a:endParaRPr lang="ru-RU" b="1" dirty="0"/>
          </a:p>
        </p:txBody>
      </p:sp>
      <p:pic>
        <p:nvPicPr>
          <p:cNvPr id="8" name="Рисунок 7" descr="ИНДИЙ (In) Узнавайк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785926"/>
            <a:ext cx="5214973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1-tub-ru.yandex.net/i?id=c5d32835498fe9ac0660b57a1ab315ad-05-144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14414" y="50004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Электростанции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Рисунок 8" descr="В Крыму построят девять электростанций Русский Обозреватель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071546"/>
            <a:ext cx="664373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1-tub-ru.yandex.net/i?id=c5d32835498fe9ac0660b57a1ab315ad-05-144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596" y="1071546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Им надувают спасательные круги.</a:t>
            </a:r>
            <a:endParaRPr lang="ru-RU" b="1" dirty="0"/>
          </a:p>
        </p:txBody>
      </p:sp>
      <p:pic>
        <p:nvPicPr>
          <p:cNvPr id="8" name="Рисунок 7" descr="Прочие спортивные товары в Саратове RegTorg.Ru - бизнес портал Саратов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071678"/>
            <a:ext cx="3357586" cy="337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3-tub-ru.yandex.net/i?id=9687f33c6529f2f63763d4f3409b466f-37-144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785926"/>
            <a:ext cx="314326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1-tub-ru.yandex.net/i?id=c5d32835498fe9ac0660b57a1ab315ad-05-144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2-tub-ru.yandex.net/i?id=658e661419cb7141b554afc9e0410302-130-144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857364"/>
            <a:ext cx="385765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Стена ВКонтакте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928802"/>
            <a:ext cx="3810000" cy="371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000760" y="1357298"/>
            <a:ext cx="133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Подушки.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114298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Лодки.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1-tub-ru.yandex.net/i?id=c5d32835498fe9ac0660b57a1ab315ad-05-144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786182" y="2571744"/>
            <a:ext cx="236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Спасибо за внимание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1-tub-ru.yandex.net/i?id=c5d32835498fe9ac0660b57a1ab315ad-05-144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42911" y="428604"/>
            <a:ext cx="80010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Свойства воздуха:</a:t>
            </a:r>
          </a:p>
          <a:p>
            <a:pPr>
              <a:buFontTx/>
              <a:buChar char="-"/>
            </a:pPr>
            <a:r>
              <a:rPr lang="ru-RU" b="1" i="1" dirty="0" smtClean="0"/>
              <a:t>Невидимый</a:t>
            </a:r>
            <a:r>
              <a:rPr lang="ru-RU" dirty="0" smtClean="0"/>
              <a:t> (Он повсюду. Вокруг людей и внутри)</a:t>
            </a:r>
          </a:p>
          <a:p>
            <a:pPr>
              <a:buFontTx/>
              <a:buChar char="-"/>
            </a:pPr>
            <a:r>
              <a:rPr lang="ru-RU" dirty="0" smtClean="0"/>
              <a:t>Его можно обнаружить если подуть на елочный дождик, на парус кораблика.</a:t>
            </a:r>
          </a:p>
          <a:p>
            <a:r>
              <a:rPr lang="ru-RU" dirty="0" smtClean="0"/>
              <a:t>Воздух внутри нас ,если подуть в соломинку, опущенную в окрашенную воду, его можно поймать </a:t>
            </a:r>
            <a:r>
              <a:rPr lang="ru-RU" dirty="0" err="1" smtClean="0"/>
              <a:t>целофоновым</a:t>
            </a:r>
            <a:r>
              <a:rPr lang="ru-RU" dirty="0" smtClean="0"/>
              <a:t>  пакетом ( дети экспериментируют). </a:t>
            </a:r>
          </a:p>
          <a:p>
            <a:endParaRPr lang="ru-RU" dirty="0" smtClean="0"/>
          </a:p>
          <a:p>
            <a:r>
              <a:rPr lang="ru-RU" b="1" dirty="0" smtClean="0"/>
              <a:t>-Он упругий. </a:t>
            </a:r>
            <a:r>
              <a:rPr lang="ru-RU" dirty="0" smtClean="0"/>
              <a:t>Мы почувствовали, когда поймали его пакетом, а если наполнить мяч или шарик воздухом, то они поплывут.</a:t>
            </a:r>
          </a:p>
          <a:p>
            <a:endParaRPr lang="ru-RU" dirty="0" smtClean="0"/>
          </a:p>
          <a:p>
            <a:pPr>
              <a:buFontTx/>
              <a:buChar char="-"/>
            </a:pPr>
            <a:r>
              <a:rPr lang="ru-RU" b="1" dirty="0" smtClean="0"/>
              <a:t>Легкий, </a:t>
            </a:r>
            <a:r>
              <a:rPr lang="ru-RU" dirty="0" smtClean="0"/>
              <a:t>но сильный- это ветер.</a:t>
            </a:r>
          </a:p>
          <a:p>
            <a:pPr>
              <a:buFontTx/>
              <a:buChar char="-"/>
            </a:pPr>
            <a:endParaRPr lang="ru-RU" b="1" dirty="0"/>
          </a:p>
          <a:p>
            <a:pPr>
              <a:buFontTx/>
              <a:buChar char="-"/>
            </a:pPr>
            <a:r>
              <a:rPr lang="ru-RU" b="1" dirty="0" smtClean="0"/>
              <a:t>Ребята подумайте и скажите зачем нужен воздух людям и животным.</a:t>
            </a:r>
          </a:p>
          <a:p>
            <a:r>
              <a:rPr lang="ru-RU" b="1" dirty="0" smtClean="0"/>
              <a:t>(</a:t>
            </a:r>
            <a:r>
              <a:rPr lang="ru-RU" dirty="0" smtClean="0"/>
              <a:t>они не могут дышать без него и жить</a:t>
            </a:r>
            <a:r>
              <a:rPr lang="ru-RU" b="1" dirty="0" smtClean="0"/>
              <a:t>).В нашем организме воздух находится в маленьких мешочка, которые находятся в легких, которыми человек дышит.</a:t>
            </a:r>
          </a:p>
          <a:p>
            <a:pPr>
              <a:buFontTx/>
              <a:buChar char="-"/>
            </a:pPr>
            <a:r>
              <a:rPr lang="ru-RU" b="1" dirty="0" smtClean="0"/>
              <a:t>Иногда люди тонут, если они оказываются под водой и не умеют плавать, потому что там нет воздуха. Только рыбы научились дышать под водой. Поэтому нельзя бросать животных и людей в воду, они захлебнутся без воздуха.</a:t>
            </a:r>
          </a:p>
          <a:p>
            <a:pPr>
              <a:buFontTx/>
              <a:buChar char="-"/>
            </a:pPr>
            <a:r>
              <a:rPr lang="ru-RU" b="1" dirty="0" smtClean="0"/>
              <a:t>Как можно проверить если внутри людей воздух ?( </a:t>
            </a:r>
            <a:r>
              <a:rPr lang="ru-RU" dirty="0" smtClean="0"/>
              <a:t>нужно подуть на вертушку или султанчики) (</a:t>
            </a:r>
            <a:r>
              <a:rPr lang="ru-RU" b="1" dirty="0" smtClean="0"/>
              <a:t>дети экспериментируют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1-tub-ru.yandex.net/i?id=c5d32835498fe9ac0660b57a1ab315ad-05-144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57884" y="528638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71538" y="428604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Воздух нужен людям не только для дыхания.</a:t>
            </a:r>
          </a:p>
          <a:p>
            <a:r>
              <a:rPr lang="ru-RU" dirty="0" smtClean="0"/>
              <a:t>Он помогает </a:t>
            </a:r>
            <a:r>
              <a:rPr lang="ru-RU" b="1" dirty="0" smtClean="0"/>
              <a:t>передвигаться кораблям.</a:t>
            </a:r>
            <a:endParaRPr lang="ru-RU" b="1" dirty="0"/>
          </a:p>
        </p:txBody>
      </p:sp>
      <p:pic>
        <p:nvPicPr>
          <p:cNvPr id="9" name="Рисунок 8" descr="Обои Парусные Корабли Море Небо 3D Графика Фото 33751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824037"/>
            <a:ext cx="4071966" cy="367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3-tub-ru.yandex.net/i?id=09db570445ae8ff5afd4fc6c1c119b4e-137-144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785926"/>
            <a:ext cx="350046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1-tub-ru.yandex.net/i?id=c5d32835498fe9ac0660b57a1ab315ad-05-144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2-tub-ru.yandex.net/i?id=98cf2d79530dedd1c49c6e3a50b49ab0-88-144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428736"/>
            <a:ext cx="678661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71538" y="714356"/>
            <a:ext cx="1420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Самолетам</a:t>
            </a:r>
            <a:r>
              <a:rPr lang="ru-RU" dirty="0" smtClean="0"/>
              <a:t> 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1-tub-ru.yandex.net/i?id=c5d32835498fe9ac0660b57a1ab315ad-05-144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29322" y="528638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5429264"/>
            <a:ext cx="2194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     </a:t>
            </a:r>
          </a:p>
          <a:p>
            <a:endParaRPr lang="ru-RU" dirty="0"/>
          </a:p>
        </p:txBody>
      </p:sp>
      <p:pic>
        <p:nvPicPr>
          <p:cNvPr id="12290" name="Picture 2" descr="http://im0-tub-ru.yandex.net/i?id=8f41a718dacffbf0a6122d45193e9275-143-144&amp;n=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500174"/>
            <a:ext cx="6215106" cy="450059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857488" y="857232"/>
            <a:ext cx="145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Парашютам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1-tub-ru.yandex.net/i?id=c5d32835498fe9ac0660b57a1ab315ad-05-144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29322" y="528638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5429264"/>
            <a:ext cx="2194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     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00562" y="928670"/>
            <a:ext cx="145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428860" y="642918"/>
            <a:ext cx="5024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Воздух необходим для наших меньших братьев</a:t>
            </a:r>
            <a:endParaRPr lang="ru-RU" b="1" dirty="0"/>
          </a:p>
        </p:txBody>
      </p:sp>
      <p:pic>
        <p:nvPicPr>
          <p:cNvPr id="11" name="Рисунок 10" descr="73845846_13fotovideostudijamenantiakismylivepagecom.jpg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642910" y="1500174"/>
            <a:ext cx="3714776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13331387.234354.jpe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5286380" y="1428736"/>
            <a:ext cx="3523262" cy="4118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1-tub-ru.yandex.net/i?id=c5d32835498fe9ac0660b57a1ab315ad-05-144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29322" y="528638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5429264"/>
            <a:ext cx="2194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     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00562" y="928670"/>
            <a:ext cx="145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" name="Рисунок 12" descr="iаьд.jpeg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357158" y="714356"/>
            <a:ext cx="4071966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ерол.jpeg"/>
          <p:cNvPicPr/>
          <p:nvPr/>
        </p:nvPicPr>
        <p:blipFill>
          <a:blip r:embed="rId4" cstate="screen"/>
          <a:stretch>
            <a:fillRect/>
          </a:stretch>
        </p:blipFill>
        <p:spPr>
          <a:xfrm flipH="1">
            <a:off x="4857752" y="785794"/>
            <a:ext cx="3954740" cy="4653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1-tub-ru.yandex.net/i?id=c5d32835498fe9ac0660b57a1ab315ad-05-144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29322" y="528638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5429264"/>
            <a:ext cx="2194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     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00562" y="928670"/>
            <a:ext cx="145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" name="Рисунок 15" descr="26 Słoneczniki.jpg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714348" y="2143116"/>
            <a:ext cx="4104456" cy="3527789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1291292127_kashtan.jp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5143504" y="857232"/>
            <a:ext cx="3631014" cy="5214974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extBox 13"/>
          <p:cNvSpPr txBox="1"/>
          <p:nvPr/>
        </p:nvSpPr>
        <p:spPr>
          <a:xfrm>
            <a:off x="2000232" y="1357298"/>
            <a:ext cx="1314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Растениям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1-tub-ru.yandex.net/i?id=c5d32835498fe9ac0660b57a1ab315ad-05-144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1158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0101" y="714356"/>
            <a:ext cx="75009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Сильные ветры могут быть очень опасны. Почему</a:t>
            </a:r>
            <a:r>
              <a:rPr lang="ru-RU" dirty="0" smtClean="0"/>
              <a:t>? (ветер может сломать, порвать ,унести)</a:t>
            </a:r>
          </a:p>
          <a:p>
            <a:r>
              <a:rPr lang="ru-RU" b="1" dirty="0" smtClean="0"/>
              <a:t>Ветер может приносить сильные ветры и ураганы </a:t>
            </a:r>
            <a:r>
              <a:rPr lang="ru-RU" dirty="0" smtClean="0"/>
              <a:t>(вспомните сказку «Волшебник изумрудного город»а про девочку </a:t>
            </a:r>
            <a:r>
              <a:rPr lang="ru-RU" dirty="0" err="1" smtClean="0"/>
              <a:t>Элли</a:t>
            </a:r>
            <a:r>
              <a:rPr lang="ru-RU" dirty="0" smtClean="0"/>
              <a:t>, как ветер унес у нее домик.</a:t>
            </a:r>
            <a:endParaRPr lang="ru-RU" dirty="0"/>
          </a:p>
        </p:txBody>
      </p:sp>
      <p:pic>
        <p:nvPicPr>
          <p:cNvPr id="6" name="Рисунок 5" descr="http://im2-tub-ru.yandex.net/i?id=3080f0a13456ac0cd93cc85ee31c2cd4-138-144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7" y="2714624"/>
            <a:ext cx="4000528" cy="364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Максимально сильный ветер на Николаевщине - в Баштанке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714620"/>
            <a:ext cx="3214710" cy="3643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330</Words>
  <Application>Microsoft Office PowerPoint</Application>
  <PresentationFormat>Экран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14</cp:revision>
  <dcterms:created xsi:type="dcterms:W3CDTF">2014-11-22T14:56:03Z</dcterms:created>
  <dcterms:modified xsi:type="dcterms:W3CDTF">2017-01-20T07:09:24Z</dcterms:modified>
</cp:coreProperties>
</file>