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8" r:id="rId4"/>
    <p:sldId id="269" r:id="rId5"/>
    <p:sldId id="259" r:id="rId6"/>
    <p:sldId id="260" r:id="rId7"/>
    <p:sldId id="261" r:id="rId8"/>
    <p:sldId id="262" r:id="rId9"/>
    <p:sldId id="283" r:id="rId10"/>
    <p:sldId id="270" r:id="rId11"/>
    <p:sldId id="273" r:id="rId12"/>
    <p:sldId id="274" r:id="rId13"/>
    <p:sldId id="271" r:id="rId14"/>
    <p:sldId id="263" r:id="rId15"/>
    <p:sldId id="276" r:id="rId16"/>
    <p:sldId id="277" r:id="rId17"/>
    <p:sldId id="272" r:id="rId18"/>
    <p:sldId id="265" r:id="rId19"/>
    <p:sldId id="280" r:id="rId20"/>
    <p:sldId id="266" r:id="rId21"/>
    <p:sldId id="267" r:id="rId22"/>
    <p:sldId id="281" r:id="rId23"/>
    <p:sldId id="278" r:id="rId24"/>
    <p:sldId id="25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>
        <p:scale>
          <a:sx n="69" d="100"/>
          <a:sy n="69" d="100"/>
        </p:scale>
        <p:origin x="-118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7D18-BA63-4908-93E9-FD18422278E4}" type="datetimeFigureOut">
              <a:rPr lang="ru-RU" smtClean="0"/>
              <a:pPr/>
              <a:t>25.08.2018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C85D-1165-42C2-8A7A-2E7968FCE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7D18-BA63-4908-93E9-FD18422278E4}" type="datetimeFigureOut">
              <a:rPr lang="ru-RU" smtClean="0"/>
              <a:pPr/>
              <a:t>25.08.2018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C85D-1165-42C2-8A7A-2E7968FCE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7D18-BA63-4908-93E9-FD18422278E4}" type="datetimeFigureOut">
              <a:rPr lang="ru-RU" smtClean="0"/>
              <a:pPr/>
              <a:t>25.08.2018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C85D-1165-42C2-8A7A-2E7968FCE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7D18-BA63-4908-93E9-FD18422278E4}" type="datetimeFigureOut">
              <a:rPr lang="ru-RU" smtClean="0"/>
              <a:pPr/>
              <a:t>25.08.2018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C85D-1165-42C2-8A7A-2E7968FCE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7D18-BA63-4908-93E9-FD18422278E4}" type="datetimeFigureOut">
              <a:rPr lang="ru-RU" smtClean="0"/>
              <a:pPr/>
              <a:t>25.08.2018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C85D-1165-42C2-8A7A-2E7968FCE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7D18-BA63-4908-93E9-FD18422278E4}" type="datetimeFigureOut">
              <a:rPr lang="ru-RU" smtClean="0"/>
              <a:pPr/>
              <a:t>25.08.2018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C85D-1165-42C2-8A7A-2E7968FCE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7D18-BA63-4908-93E9-FD18422278E4}" type="datetimeFigureOut">
              <a:rPr lang="ru-RU" smtClean="0"/>
              <a:pPr/>
              <a:t>25.08.2018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C85D-1165-42C2-8A7A-2E7968FCE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7D18-BA63-4908-93E9-FD18422278E4}" type="datetimeFigureOut">
              <a:rPr lang="ru-RU" smtClean="0"/>
              <a:pPr/>
              <a:t>25.08.2018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C85D-1165-42C2-8A7A-2E7968FCE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7D18-BA63-4908-93E9-FD18422278E4}" type="datetimeFigureOut">
              <a:rPr lang="ru-RU" smtClean="0"/>
              <a:pPr/>
              <a:t>25.08.2018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C85D-1165-42C2-8A7A-2E7968FCE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7D18-BA63-4908-93E9-FD18422278E4}" type="datetimeFigureOut">
              <a:rPr lang="ru-RU" smtClean="0"/>
              <a:pPr/>
              <a:t>25.08.2018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C85D-1165-42C2-8A7A-2E7968FCE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7D18-BA63-4908-93E9-FD18422278E4}" type="datetimeFigureOut">
              <a:rPr lang="ru-RU" smtClean="0"/>
              <a:pPr/>
              <a:t>25.08.2018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C85D-1165-42C2-8A7A-2E7968FCE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47D18-BA63-4908-93E9-FD18422278E4}" type="datetimeFigureOut">
              <a:rPr lang="ru-RU" smtClean="0"/>
              <a:pPr/>
              <a:t>25.08.2018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DC85D-1165-42C2-8A7A-2E7968FCE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avatars.mds.yandex.net/get-pdb/34158/54828917-478a-4f9b-bf25-bd86e750e476/s120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391" y="0"/>
            <a:ext cx="912360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2500306"/>
            <a:ext cx="70009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Проектная деятельность в средней группе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«Семья-это важно!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Семья- это счастье!»</a:t>
            </a: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9" y="1214422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бюджетное дошкольное образовательное учреждение детский сад №6 «Солнышко»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namonitore.ru/uploads/catalog/3dgrafika/pole_romashek_14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85786" y="928670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8" name="Picture 4" descr="C:\Users\Lenovo\Desktop\фото сред.гр.лето\Micromax_Q379_IMG_20180620_0826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57298"/>
            <a:ext cx="4143404" cy="3214692"/>
          </a:xfrm>
          <a:prstGeom prst="rect">
            <a:avLst/>
          </a:prstGeom>
          <a:noFill/>
        </p:spPr>
      </p:pic>
      <p:pic>
        <p:nvPicPr>
          <p:cNvPr id="1029" name="Picture 5" descr="C:\Users\Lenovo\Desktop\фото сред.гр.лето\Micromax_Q379_IMG_20180618_0956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14289"/>
            <a:ext cx="4071966" cy="3011265"/>
          </a:xfrm>
          <a:prstGeom prst="rect">
            <a:avLst/>
          </a:prstGeom>
          <a:noFill/>
        </p:spPr>
      </p:pic>
      <p:pic>
        <p:nvPicPr>
          <p:cNvPr id="1030" name="Picture 6" descr="C:\Users\Lenovo\Desktop\фото сред.гр.лето\Micromax_Q379_IMG_20180618_0952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326382"/>
            <a:ext cx="4071966" cy="3183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namonitore.ru/uploads/catalog/3dgrafika/pole_romashek_14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85786" y="928670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 descr="C:\Users\Lenovo\Desktop\фото сред.гр.лето\Micromax_Q379_IMG_20180618_100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4143404" cy="3571882"/>
          </a:xfrm>
          <a:prstGeom prst="rect">
            <a:avLst/>
          </a:prstGeom>
          <a:noFill/>
        </p:spPr>
      </p:pic>
      <p:pic>
        <p:nvPicPr>
          <p:cNvPr id="6147" name="Picture 3" descr="C:\Users\Lenovo\Desktop\фото сред.гр.лето\Micromax_Q379_IMG_20180618_0959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643182"/>
            <a:ext cx="4357719" cy="3643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namonitore.ru/uploads/catalog/3dgrafika/pole_romashek_14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85786" y="928670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7170" name="Picture 2" descr="C:\Users\Lenovo\Desktop\фото сред.гр.лето\Micromax_Q379_IMG_20180618_101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745" y="357166"/>
            <a:ext cx="4244391" cy="3429024"/>
          </a:xfrm>
          <a:prstGeom prst="rect">
            <a:avLst/>
          </a:prstGeom>
          <a:noFill/>
        </p:spPr>
      </p:pic>
      <p:pic>
        <p:nvPicPr>
          <p:cNvPr id="7171" name="Picture 3" descr="C:\Users\Lenovo\Desktop\фото сред.гр.лето\Micromax_Q379_IMG_20180618_1013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071678"/>
            <a:ext cx="4357686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namonitore.ru/uploads/catalog/3dgrafika/pole_romashek_14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20" name="Picture 4" descr="C:\Users\Lenovo\Desktop\фото 2 мл.гр\Micromax_Q379_IMG_20180404_1606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3571876"/>
            <a:ext cx="4214842" cy="3071810"/>
          </a:xfrm>
          <a:prstGeom prst="rect">
            <a:avLst/>
          </a:prstGeom>
          <a:noFill/>
        </p:spPr>
      </p:pic>
      <p:pic>
        <p:nvPicPr>
          <p:cNvPr id="9221" name="Picture 5" descr="C:\Users\Lenovo\Desktop\фото 2 мл.гр\Micromax_Q379_IMG_20180404_1619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57167"/>
            <a:ext cx="4214842" cy="3161132"/>
          </a:xfrm>
          <a:prstGeom prst="rect">
            <a:avLst/>
          </a:prstGeom>
          <a:noFill/>
        </p:spPr>
      </p:pic>
      <p:pic>
        <p:nvPicPr>
          <p:cNvPr id="9222" name="Picture 6" descr="C:\Users\Lenovo\Desktop\фото 2 мл.гр\Micromax_Q379_IMG_20180404_1611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57167"/>
            <a:ext cx="4190996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namonitore.ru/uploads/catalog/3dgrafika/pole_romashek_14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428604"/>
            <a:ext cx="378621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гимнастика: </a:t>
            </a:r>
            <a:endParaRPr lang="ru-RU" sz="2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«Семья», «За работу», «Мальчик-пальчик», «Моя семья».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2643182"/>
            <a:ext cx="39290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Театрализация по сказкам:</a:t>
            </a:r>
            <a:endParaRPr lang="ru-RU" sz="2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«Репка»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«Теремок»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Просмотр мультфильма «Кошкин дом».</a:t>
            </a:r>
          </a:p>
          <a:p>
            <a:endParaRPr lang="ru-RU" dirty="0"/>
          </a:p>
        </p:txBody>
      </p:sp>
      <p:pic>
        <p:nvPicPr>
          <p:cNvPr id="2050" name="Picture 2" descr="C:\Users\Lenovo\Desktop\фото сред.гр.лето\Micromax_Q379_IMG_20180618_1022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57166"/>
            <a:ext cx="4399108" cy="3214710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3786190"/>
            <a:ext cx="3616851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namonitore.ru/uploads/catalog/3dgrafika/pole_romashek_14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5809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42852"/>
            <a:ext cx="4714908" cy="3727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60" y="3929066"/>
            <a:ext cx="481813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namonitore.ru/uploads/catalog/3dgrafika/pole_romashek_14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580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428604"/>
            <a:ext cx="70723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деятельность: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Рисование «Моя рука - моя семья»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Лепка «Ромашка»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Лепка из соленого теста «Мебель»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Конструирование «Построим красивый дом», «Мебель для дома»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7072330" y="4286256"/>
            <a:ext cx="1676679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Users\Lenovo\Desktop\фото сред.гр.лето\Micromax_Q379_IMG_20180626_1244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1928801"/>
            <a:ext cx="4857784" cy="3507611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214282" y="4069365"/>
            <a:ext cx="1714512" cy="278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namonitore.ru/uploads/catalog/3dgrafika/pole_romashek_14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Lenovo\Desktop\фото сред.гр.лето\Micromax_Q379_IMG_20180615_1035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14290"/>
            <a:ext cx="3929090" cy="3214692"/>
          </a:xfrm>
          <a:prstGeom prst="rect">
            <a:avLst/>
          </a:prstGeom>
          <a:noFill/>
        </p:spPr>
      </p:pic>
      <p:pic>
        <p:nvPicPr>
          <p:cNvPr id="8" name="Picture 5" descr="C:\Users\Lenovo\Desktop\фото сред.гр.лето\Micromax_Q379_IMG_20180615_1036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14290"/>
            <a:ext cx="4000528" cy="3214710"/>
          </a:xfrm>
          <a:prstGeom prst="rect">
            <a:avLst/>
          </a:prstGeom>
          <a:noFill/>
        </p:spPr>
      </p:pic>
      <p:pic>
        <p:nvPicPr>
          <p:cNvPr id="9" name="Picture 3" descr="C:\Users\Lenovo\Desktop\фото сред.гр.лето\Micromax_Q379_IMG_20180620_1009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500438"/>
            <a:ext cx="4357718" cy="3154710"/>
          </a:xfrm>
          <a:prstGeom prst="rect">
            <a:avLst/>
          </a:prstGeom>
          <a:noFill/>
        </p:spPr>
      </p:pic>
      <p:pic>
        <p:nvPicPr>
          <p:cNvPr id="10" name="Picture 2" descr="C:\Users\Lenovo\Desktop\Новая папка (4)\Micromax_Q379_IMG_20180703_093753.jpg"/>
          <p:cNvPicPr>
            <a:picLocks noChangeAspect="1" noChangeArrowheads="1"/>
          </p:cNvPicPr>
          <p:nvPr/>
        </p:nvPicPr>
        <p:blipFill>
          <a:blip r:embed="rId6" cstate="print"/>
          <a:srcRect r="15385" b="3498"/>
          <a:stretch>
            <a:fillRect/>
          </a:stretch>
        </p:blipFill>
        <p:spPr bwMode="auto">
          <a:xfrm>
            <a:off x="5286380" y="3786190"/>
            <a:ext cx="3429024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namonitore.ru/uploads/catalog/3dgrafika/pole_romashek_14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214290"/>
            <a:ext cx="785817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с родителями: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-Консультация для родителей «Что может быть дороже семьи»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-Консультация для родителей  «Мама, папа, я – счастливая семья или незабываемый выходной».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-Буклет для бабушек по воспитанию внуков  «Мои любимые бабушка и дедушка»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-Изготовление книжки-малышки «Моя семья»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Встреча с интересными людьми «Рассказ родителей о своей профессии»</a:t>
            </a:r>
          </a:p>
          <a:p>
            <a:endParaRPr lang="ru-RU" dirty="0"/>
          </a:p>
        </p:txBody>
      </p:sp>
      <p:pic>
        <p:nvPicPr>
          <p:cNvPr id="3074" name="Picture 2" descr="C:\Users\Lenovo\Desktop\фото сред.гр.лето\Micromax_Q379_IMG_20180620_0804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7052" y="2643182"/>
            <a:ext cx="2391292" cy="3786190"/>
          </a:xfrm>
          <a:prstGeom prst="rect">
            <a:avLst/>
          </a:prstGeom>
          <a:noFill/>
        </p:spPr>
      </p:pic>
      <p:pic>
        <p:nvPicPr>
          <p:cNvPr id="3075" name="Picture 3" descr="C:\Users\Lenovo\Desktop\фото сред.гр.лето\Micromax_Q379_IMG_20180620_0804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2714619"/>
            <a:ext cx="2214578" cy="3712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namonitore.ru/uploads/catalog/3dgrafika/pole_romashek_14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C:\Users\Lenovo\Desktop\фото сред.гр.лето\Micromax_Q379_IMG_20180702_1048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14290"/>
            <a:ext cx="5199774" cy="3593962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857628"/>
            <a:ext cx="361701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857628"/>
            <a:ext cx="3786214" cy="24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namonitore.ru/uploads/catalog/3dgrafika/pole_romashek_1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728" y="1285860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28662" y="1000108"/>
            <a:ext cx="721523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/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Семейная жизнь для ребенка то же, что для нас общественная. Душа его питается впечатлениями, получаемыми в семье.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Здесь ребенок учится одно любить, другое ненавидеть, здесь привыкает к труду или праздности, здесь первоначально сосредотачиваются его интересы, привязанности, авторитеты.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А. Н. Острогорский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namonitore.ru/uploads/catalog/3dgrafika/pole_romashek_14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285728"/>
            <a:ext cx="678482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этап</a:t>
            </a:r>
            <a:r>
              <a:rPr lang="ru-RU" sz="22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2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Заключительный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Развлечение с участием родителей  сказка «Теремок»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Выставка книжек – малышек «Моя семья»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Презентация проекта.</a:t>
            </a:r>
          </a:p>
          <a:p>
            <a:endParaRPr lang="ru-RU" dirty="0"/>
          </a:p>
        </p:txBody>
      </p:sp>
      <p:pic>
        <p:nvPicPr>
          <p:cNvPr id="8194" name="Picture 2" descr="C:\Users\Lenovo\Desktop\фото сред.гр.лето\Micromax_Q379_IMG_20180626_1402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928802"/>
            <a:ext cx="6286544" cy="4291380"/>
          </a:xfrm>
          <a:prstGeom prst="rect">
            <a:avLst/>
          </a:prstGeom>
          <a:noFill/>
        </p:spPr>
      </p:pic>
      <p:pic>
        <p:nvPicPr>
          <p:cNvPr id="1026" name="Picture 2" descr="C:\Users\Lenovo\Desktop\Новая папка (4)\Micromax_Q379_IMG_20180705_0848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4643446"/>
            <a:ext cx="1143008" cy="1524011"/>
          </a:xfrm>
          <a:prstGeom prst="rect">
            <a:avLst/>
          </a:prstGeom>
          <a:noFill/>
        </p:spPr>
      </p:pic>
      <p:pic>
        <p:nvPicPr>
          <p:cNvPr id="13" name="Picture 2" descr="C:\Users\Lenovo\Desktop\Новая папка (4)\Micromax_Q379_IMG_20180709_1003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4449600"/>
            <a:ext cx="2000264" cy="1713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namonitore.ru/uploads/catalog/3dgrafika/pole_romashek_14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  <p:pic>
        <p:nvPicPr>
          <p:cNvPr id="3074" name="Picture 2" descr="C:\Users\Lenovo\Desktop\фото сред.гр.лето\Micromax_Q379_IMG_20180626_1247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4214842" cy="2786058"/>
          </a:xfrm>
          <a:prstGeom prst="rect">
            <a:avLst/>
          </a:prstGeom>
          <a:noFill/>
        </p:spPr>
      </p:pic>
      <p:pic>
        <p:nvPicPr>
          <p:cNvPr id="3075" name="Picture 3" descr="C:\Users\Lenovo\Desktop\фото сред.гр.лето\Micromax_Q379_IMG_20180626_1248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357562"/>
            <a:ext cx="4114117" cy="2857520"/>
          </a:xfrm>
          <a:prstGeom prst="rect">
            <a:avLst/>
          </a:prstGeom>
          <a:noFill/>
        </p:spPr>
      </p:pic>
      <p:pic>
        <p:nvPicPr>
          <p:cNvPr id="6" name="Picture 2" descr="C:\Users\Lenovo\Desktop\фото сред.гр.лето\Micromax_Q379_IMG_20180626_1251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286124"/>
            <a:ext cx="4260301" cy="2928940"/>
          </a:xfrm>
          <a:prstGeom prst="rect">
            <a:avLst/>
          </a:prstGeom>
          <a:noFill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4929190" y="214290"/>
            <a:ext cx="3786214" cy="2812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namonitore.ru/uploads/catalog/3dgrafika/pole_romashek_14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0"/>
            <a:ext cx="4572032" cy="2880000"/>
          </a:xfrm>
          <a:prstGeom prst="snip2Same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928934"/>
            <a:ext cx="2800216" cy="2481892"/>
          </a:xfrm>
          <a:prstGeom prst="flowChartPunchedCard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4429131"/>
            <a:ext cx="3071834" cy="2380671"/>
          </a:xfrm>
          <a:prstGeom prst="snip2Same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19" y="2928934"/>
            <a:ext cx="2775875" cy="2428892"/>
          </a:xfrm>
          <a:prstGeom prst="snip1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namonitore.ru/uploads/catalog/3dgrafika/pole_romashek_14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500042"/>
            <a:ext cx="728667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 проекта: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Дети: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воспитание чувства гордости за свою семью и любви к её членам, расширение знаний детей о своей семье: о членах семьи, традициях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Родители: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повышение педагогической культуры родителей, установить с ними доверительные и партнёрские отношения.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static5.depositphotos.com/1024232/472/v/950/depositphotos_4722115-stock-illustration-vector-green-grass-and-bl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1500174"/>
            <a:ext cx="79296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ВНИМАНИЕ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namonitore.ru/uploads/catalog/3dgrafika/pole_romashek_1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728" y="1285860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42910" y="285728"/>
            <a:ext cx="7072362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5715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5715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Семья — первая ступень в жизни человека. Она с раннего возраста направляет сознание, волю, чувства детей. От того, каковы здесь традиции, какое место занимает в ней ребенок — будущий школьник, какова по отношению к нему воспитательная линия членов семьи, зависит многое. </a:t>
            </a:r>
          </a:p>
          <a:p>
            <a:pPr marL="0" marR="0" lvl="0" indent="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5715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 руководством родителей ребенок приобретает свой первый жизненный опыт, элементарные знания об окружающей действительности, умения и навыки жизни в обществе.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namonitore.ru/uploads/catalog/3dgrafika/pole_romashek_1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728" y="1285860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71472" y="500042"/>
            <a:ext cx="771530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57150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571500" algn="l"/>
              </a:tabLs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над проектами имеет большое значение для формирования личности ребёнка, укрепления и развития детско-родительских отношений, для укрепления в сознании ребёнка своей компетентности, умение выступать перед большим коллективом слушателей, развития речи (монологической и диалогической).  Вместе с этим накапливается жизненный опыт ребёнка, тренируются и развиваются его коммуникативные способности, что в преддверии школьной жизни очень важно.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namonitore.ru/uploads/catalog/3dgrafika/pole_romashek_14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71670" y="1714488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571472" y="285728"/>
            <a:ext cx="778674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571500" algn="l"/>
              </a:tabLst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проекта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5715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Воспитание любви и уважения к своим родным, к членам своей семьи, как к людям, которые живут вместе, любят друг друга и заботятся о родных и близких. Воспитание у детей чувства долга перед семьей.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5715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5715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5715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-Расширять представления детей о семье;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5715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-Воспитывать уважительное отношение ко всем членам своей семьи;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5715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-Воспитывать уважение к труду взрослых;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5715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-Способствовать активному вовлечению родителей в совместную деятельность с ребёнком в условиях семьи и детского сада.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namonitore.ru/uploads/catalog/3dgrafika/pole_romashek_14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857224" y="857232"/>
            <a:ext cx="735811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571500" algn="l"/>
              </a:tabLst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Возраст участников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4-5 лет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5715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571500" algn="l"/>
              </a:tabLst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проекта: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творческий, групповой, семейный.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5715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571500" algn="l"/>
              </a:tabLst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Срок реализации проекта: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краткосрочный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5715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571500" algn="l"/>
              </a:tabLst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 проектной группы: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воспитатели, воспитанники группы 4-5 лет, родители, музыкальный руководитель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namonitore.ru/uploads/catalog/3dgrafika/pole_romashek_14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71538" y="285728"/>
            <a:ext cx="7143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проекта:</a:t>
            </a:r>
          </a:p>
          <a:p>
            <a:pPr algn="ctr"/>
            <a:endParaRPr lang="ru-RU" sz="28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 этап – подготовительный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714348" y="1928802"/>
            <a:ext cx="707236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Рассматривание фотографий детей, родных и близких, иллюстраций, открыток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Определение цели и задач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Анкетирование детей по проблеме. Опрос детей: «Что я знаю о семье?»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Создание необходимых условий для реализации проекта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namonitore.ru/uploads/catalog/3dgrafika/pole_romashek_14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4" y="357166"/>
            <a:ext cx="53578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этап – основной (практический)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928670"/>
            <a:ext cx="54292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Чтение художественной литературы: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«Сестрица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Алёнушка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 братец Иванушка»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«Гуси-лебеди»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«Синяя чашка» М. Матвеева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«Теплый хлеб» К. Паустовский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«Сказка об умном мышонке» С. Маршак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Цветик-семицветик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 В. Катаев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«Мамина работа» Е. Пермяк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«Чем пахнут ремесла»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Д.Родари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«Мамина дочка» В.Белов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«Косточка» Л.Толстой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929322" y="1500174"/>
            <a:ext cx="2928958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Беседы: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«Наша дружная семья»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«Как я помогаю дома»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«Кем работают твои родители»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«Как мы отдыхаем»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«Семейный альбом»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«Выходной день в моей семье»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 flipV="1">
            <a:off x="2786050" y="714356"/>
            <a:ext cx="642942" cy="28575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786446" y="785794"/>
            <a:ext cx="857256" cy="78581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namonitore.ru/uploads/catalog/3dgrafika/pole_romashek_14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357166"/>
            <a:ext cx="621510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Дидактические игры:</a:t>
            </a:r>
            <a:endParaRPr lang="ru-RU" sz="2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«Мой дом»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«Кому что нужно»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«Профессии»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«Закончи предложение»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«Кто старше?»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«Кто младше?»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«Как растет живое»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«Доскажи слово»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«Семья»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«Раз, два, три, четыре, пять…про кого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хочу сказать».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«Назови, как тебя дома ласково называют?»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928670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Lenovo\Desktop\фото сред.гр.лето\Micromax_Q379_IMG_20180703_155831.jpg"/>
          <p:cNvPicPr>
            <a:picLocks noChangeAspect="1" noChangeArrowheads="1"/>
          </p:cNvPicPr>
          <p:nvPr/>
        </p:nvPicPr>
        <p:blipFill>
          <a:blip r:embed="rId3" cstate="print"/>
          <a:srcRect l="4348" b="18462"/>
          <a:stretch>
            <a:fillRect/>
          </a:stretch>
        </p:blipFill>
        <p:spPr bwMode="auto">
          <a:xfrm>
            <a:off x="5357818" y="642918"/>
            <a:ext cx="3143272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734</Words>
  <Application>Microsoft Office PowerPoint</Application>
  <PresentationFormat>Экран (4:3)</PresentationFormat>
  <Paragraphs>92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26</cp:revision>
  <dcterms:created xsi:type="dcterms:W3CDTF">2018-07-01T17:16:47Z</dcterms:created>
  <dcterms:modified xsi:type="dcterms:W3CDTF">2018-08-25T08:22:01Z</dcterms:modified>
</cp:coreProperties>
</file>