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7" r:id="rId11"/>
    <p:sldId id="268" r:id="rId12"/>
    <p:sldId id="269" r:id="rId13"/>
    <p:sldId id="272" r:id="rId14"/>
    <p:sldId id="280" r:id="rId15"/>
    <p:sldId id="270" r:id="rId16"/>
    <p:sldId id="271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A2600-FFBB-449F-A107-2E9458577EF9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DB32-5182-45C0-908B-C3924E998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Lenovo\Downloads\p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8" y="535782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М.А.Волкова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357166"/>
            <a:ext cx="4214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Природы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enovo\Desktop\портфолио\ольга владимировна\SDC105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2152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enovo\Desktop\портфолио\ольга владимировна\SDC10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CIM\109SSCAM\SDC105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Lenovo\Desktop\портфолио\SDC105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2980619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Lenovo\Desktop\портфолио\SDC105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00042"/>
            <a:ext cx="28860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5984" y="357166"/>
            <a:ext cx="450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Lenovo\Desktop\портфолио\ольга владимировна\SDC105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857232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Lenovo\Desktop\портфолио\SDC105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14356"/>
            <a:ext cx="302098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Lenovo\Desktop\фото подг.гр\IMG_20161118_1535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643314"/>
            <a:ext cx="2400300" cy="25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Lenovo\Desktop\портфолио\SDC105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429000"/>
            <a:ext cx="4429157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Художественно-эстетическое развитие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10" y="785794"/>
            <a:ext cx="4071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Музыкально-театральный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Lenovo\Desktop\портфолио\ольга владимировна\SDC105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9" y="1201340"/>
            <a:ext cx="7143800" cy="529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12858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500166" y="428604"/>
            <a:ext cx="6215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«Конструирования»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Lenovo\Desktop\портфолио\ольга владимировна\SDC105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07236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500166" y="411480"/>
            <a:ext cx="478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изобразительного творчества.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Lenovo\Desktop\портфолио\SDC105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01340"/>
            <a:ext cx="7215237" cy="47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357166"/>
            <a:ext cx="8072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развитие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Lenovo\Desktop\портфолио\ольга владимировна\SDC10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6"/>
            <a:ext cx="59404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7" y="128586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двигательной активности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85852" y="357166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«Мир книги»</a:t>
            </a:r>
            <a:endParaRPr lang="ru-RU" b="1" dirty="0"/>
          </a:p>
        </p:txBody>
      </p:sp>
      <p:pic>
        <p:nvPicPr>
          <p:cNvPr id="8" name="Рисунок 7" descr="C:\Users\Lenovo\Desktop\портфолио\ольга владимировна\SDC104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579754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Lenovo\Desktop\портфолио\ольга владимировна\SDC105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6433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28" y="642918"/>
            <a:ext cx="235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«Грамотности»</a:t>
            </a:r>
            <a:endParaRPr lang="ru-RU" b="1" dirty="0"/>
          </a:p>
        </p:txBody>
      </p:sp>
      <p:pic>
        <p:nvPicPr>
          <p:cNvPr id="7" name="Рисунок 6" descr="H:\DCIM\109SSCAM\SDC106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1857364"/>
            <a:ext cx="47149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42976" y="285728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Социально-коммуникативное развитие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85723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«Безопасности»</a:t>
            </a:r>
            <a:endParaRPr lang="ru-RU" b="1" dirty="0"/>
          </a:p>
        </p:txBody>
      </p:sp>
      <p:pic>
        <p:nvPicPr>
          <p:cNvPr id="8" name="Рисунок 7" descr="C:\Users\Lenovo\Desktop\портфолио\ольга владимировна\SDC105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00108"/>
            <a:ext cx="4357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09SSCAM\SDC106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4000527" cy="34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dirty="0" smtClean="0">
                <a:latin typeface="+mj-lt"/>
              </a:rPr>
              <a:t>Нет такой стороны воспитания, на которую обстановка не оказывала бы влияния, нет способности, которая не находилась бы в прямой зависимости от непосредственно окружающего ребенка конкретного мира…Тот, кому удастся создать такую обстановку, облегчит свой труд в высшей степени. Среди нее ребенок будет жить – развиваться собственной самодовлеющей жизнью, его духовный рост будет совершенствоваться из самого себя, от природы…</a:t>
            </a:r>
          </a:p>
          <a:p>
            <a:pPr algn="ctr"/>
            <a:endParaRPr lang="ru-RU" sz="2400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                                                              Е.И. Тихеева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enovo\Desktop\портфолио\SDC1057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14327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портфолио\SDC105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14554"/>
            <a:ext cx="48434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3438" y="1214422"/>
            <a:ext cx="347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Центр «Сюжетно-ролевой игры»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503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1785926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2500306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642918"/>
            <a:ext cx="757242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Что такое предметно-развивающая среда?»</a:t>
            </a:r>
            <a:endParaRPr lang="ru-RU" sz="2800" dirty="0"/>
          </a:p>
          <a:p>
            <a:r>
              <a:rPr lang="ru-RU" sz="2000" b="1" u="sng" dirty="0"/>
              <a:t>Среда</a:t>
            </a:r>
            <a:r>
              <a:rPr lang="ru-RU" sz="2000" dirty="0"/>
              <a:t> - развития ребёнка в структуре ФГОС – это комплекс материально-технических, санитарно -гигиенических, социально - бытовых, общественных, эргономических, эстетических, психолого-педагогических, духовных условий, обеспечивающих организацию жизни детей и взрослых в ДОУ </a:t>
            </a:r>
            <a:r>
              <a:rPr lang="ru-RU" sz="2000" b="1" i="1" dirty="0" smtClean="0"/>
              <a:t>.</a:t>
            </a:r>
          </a:p>
          <a:p>
            <a:r>
              <a:rPr lang="ru-RU" sz="2000" b="1" u="sng" dirty="0" smtClean="0"/>
              <a:t>Развивающая </a:t>
            </a:r>
            <a:r>
              <a:rPr lang="ru-RU" sz="2000" b="1" u="sng" dirty="0"/>
              <a:t>предметная среда</a:t>
            </a:r>
            <a:r>
              <a:rPr lang="ru-RU" sz="2000" dirty="0"/>
              <a:t> </a:t>
            </a:r>
            <a:r>
              <a:rPr lang="ru-RU" sz="2000" b="1" i="1" dirty="0"/>
              <a:t>-</a:t>
            </a:r>
            <a:r>
              <a:rPr lang="ru-RU" sz="2000" dirty="0"/>
              <a:t> совокупность природных и социальных культурных предметных средств, ближайшего и перспективного развития ребенка, становления его творческих способностей, обеспечивающих разнообразие деятельности; обладает </a:t>
            </a:r>
            <a:r>
              <a:rPr lang="ru-RU" sz="2000" dirty="0" err="1"/>
              <a:t>релаксирующим</a:t>
            </a:r>
            <a:r>
              <a:rPr lang="ru-RU" sz="2000" dirty="0"/>
              <a:t> воздействием на личность ребенка, обеспечивает разные виды его активности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u="sng" dirty="0"/>
              <a:t>Формирование предметно-развивающей среды</a:t>
            </a:r>
            <a:r>
              <a:rPr lang="ru-RU" sz="2000" dirty="0"/>
              <a:t> – динамичный процесс который позволяет воспитателю проявлять творчество, привлекая к работе родителей, организовывать взаимодействие специалистов по формированию развивающего пространства в группе.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607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/>
              <a:t>Предметно </a:t>
            </a:r>
            <a:r>
              <a:rPr lang="ru-RU" i="1" dirty="0"/>
              <a:t>– пространственная развивающая среда организована с учётом требований ФГОС, где чётко прослеживаются все </a:t>
            </a:r>
            <a:r>
              <a:rPr lang="ru-RU" b="1" i="1" dirty="0"/>
              <a:t>пять образовательных областей:</a:t>
            </a:r>
            <a:endParaRPr lang="ru-RU" dirty="0"/>
          </a:p>
          <a:p>
            <a:r>
              <a:rPr lang="ru-RU" dirty="0"/>
              <a:t>1) социально-коммуникативная,</a:t>
            </a:r>
          </a:p>
          <a:p>
            <a:r>
              <a:rPr lang="ru-RU" dirty="0"/>
              <a:t>2) познавательная,</a:t>
            </a:r>
          </a:p>
          <a:p>
            <a:r>
              <a:rPr lang="ru-RU" dirty="0"/>
              <a:t>3) речевая,</a:t>
            </a:r>
          </a:p>
          <a:p>
            <a:r>
              <a:rPr lang="ru-RU" dirty="0"/>
              <a:t>4) художественно-эстетическая,</a:t>
            </a:r>
          </a:p>
          <a:p>
            <a:r>
              <a:rPr lang="ru-RU" dirty="0"/>
              <a:t>5) физическая.</a:t>
            </a:r>
          </a:p>
          <a:p>
            <a:r>
              <a:rPr lang="ru-RU" i="1" dirty="0"/>
              <a:t>При построении предметно – пространственной развивающей среды учитывались </a:t>
            </a:r>
            <a:r>
              <a:rPr lang="ru-RU" b="1" i="1" dirty="0"/>
              <a:t>следующие принципы:</a:t>
            </a:r>
            <a:endParaRPr lang="ru-RU" dirty="0"/>
          </a:p>
          <a:p>
            <a:r>
              <a:rPr lang="ru-RU" dirty="0"/>
              <a:t>1.     принцип дистанции, позиции при взаимодействии;</a:t>
            </a:r>
          </a:p>
          <a:p>
            <a:r>
              <a:rPr lang="ru-RU" dirty="0"/>
              <a:t>2.     принцип активности, самостоятельности, творчества;</a:t>
            </a:r>
          </a:p>
          <a:p>
            <a:r>
              <a:rPr lang="ru-RU" dirty="0"/>
              <a:t>3.     принцип стабильности, динамичности;</a:t>
            </a:r>
          </a:p>
          <a:p>
            <a:r>
              <a:rPr lang="ru-RU" dirty="0"/>
              <a:t>4.     принцип комплексирования и гибкого зонирования;</a:t>
            </a:r>
          </a:p>
          <a:p>
            <a:r>
              <a:rPr lang="ru-RU" dirty="0"/>
              <a:t>5.     принцип </a:t>
            </a:r>
            <a:r>
              <a:rPr lang="ru-RU" dirty="0" err="1"/>
              <a:t>эмоциогенности</a:t>
            </a:r>
            <a:r>
              <a:rPr lang="ru-RU" dirty="0"/>
              <a:t> среды, индивидуальной комфортности и эмоционального благополучия каждого ребёнка и взрослого;</a:t>
            </a:r>
          </a:p>
          <a:p>
            <a:r>
              <a:rPr lang="ru-RU" dirty="0"/>
              <a:t>6.     принцип сочетания привычных и неординарных элементов в эстетической организации среды;</a:t>
            </a:r>
          </a:p>
          <a:p>
            <a:r>
              <a:rPr lang="ru-RU" dirty="0"/>
              <a:t>7.     принцип открытости – закрытости;</a:t>
            </a:r>
          </a:p>
          <a:p>
            <a:r>
              <a:rPr lang="ru-RU" dirty="0"/>
              <a:t>8.     принцип учёта половых и возрастных различий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428604"/>
            <a:ext cx="757242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57290" y="500042"/>
            <a:ext cx="4643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Приемная комната.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Информационный центр.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Lenovo\Desktop\портфолио\ольга владимировна\SDC10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2152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enovo\Desktop\портфолио\ольга владимировна\SDC105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528641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портфолио\ольга владимировна\SDC10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857628"/>
            <a:ext cx="485778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Lenovo\Desktop\портфолио\ольга владимировна\SDC105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876"/>
            <a:ext cx="5214974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Lenovo\Desktop\портфолио\ольга владимировна\SDC10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43"/>
            <a:ext cx="53578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21429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Групповая комната.</a:t>
            </a:r>
            <a:endParaRPr lang="ru-RU" sz="32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00100" y="785794"/>
            <a:ext cx="6286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0034" y="114298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Математики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Lenovo\Desktop\портфолио\ольга владимировна\SDC10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Lenovo\Desktop\портфолио\ольга владимировна\SDC105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2714644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DCIM\109SSCAM\SDC106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14422"/>
            <a:ext cx="35845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ownloads\191488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428604"/>
            <a:ext cx="757242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</a:t>
            </a:r>
            <a:r>
              <a:rPr lang="ru-RU" b="1" dirty="0"/>
              <a:t>«Краеведения»</a:t>
            </a:r>
          </a:p>
          <a:p>
            <a:endParaRPr lang="ru-RU" dirty="0"/>
          </a:p>
        </p:txBody>
      </p:sp>
      <p:pic>
        <p:nvPicPr>
          <p:cNvPr id="6" name="Рисунок 5" descr="C:\Users\Lenovo\Desktop\портфолио\ольга владимировна\SDC10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14290"/>
            <a:ext cx="594042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201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17</cp:revision>
  <dcterms:created xsi:type="dcterms:W3CDTF">2017-01-22T09:23:44Z</dcterms:created>
  <dcterms:modified xsi:type="dcterms:W3CDTF">2017-04-09T10:56:57Z</dcterms:modified>
</cp:coreProperties>
</file>