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71" r:id="rId3"/>
    <p:sldId id="272" r:id="rId4"/>
    <p:sldId id="273" r:id="rId5"/>
    <p:sldId id="274" r:id="rId6"/>
    <p:sldId id="275" r:id="rId7"/>
    <p:sldId id="282" r:id="rId8"/>
    <p:sldId id="276" r:id="rId9"/>
    <p:sldId id="279" r:id="rId10"/>
    <p:sldId id="29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99FF"/>
    <a:srgbClr val="FF0066"/>
    <a:srgbClr val="800080"/>
    <a:srgbClr val="00CC00"/>
    <a:srgbClr val="0066CC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05" autoAdjust="0"/>
    <p:restoredTop sz="94667" autoAdjust="0"/>
  </p:normalViewPr>
  <p:slideViewPr>
    <p:cSldViewPr>
      <p:cViewPr varScale="1">
        <p:scale>
          <a:sx n="81" d="100"/>
          <a:sy n="81" d="100"/>
        </p:scale>
        <p:origin x="-9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8CB1E-20B5-45C6-AC4D-55D357310196}" type="datetimeFigureOut">
              <a:rPr lang="ru-RU" smtClean="0"/>
              <a:pPr/>
              <a:t>10.03.2014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686FB-EEE4-440F-9D51-10412DBE7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Природа с ее богатым разнообразием явлений, животных и растений всегда производит на детей неизгладимое впечатление, а непосредственное общение ребёнка с природой дает ему наиболее яркие представления, чем книжки, картинки, рассказы, аудиозаписи, просмотр мультфильмов. Для постоянного общения детей с растениями в каждом детском саду должен быть оформлен и оснащен уголок природы. Хорошо оборудованный уголок доставляет удовольствие детям, дает возможность проводить интересные наблюдения, ухаживать за растениями в течение всего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86FB-EEE4-440F-9D51-10412DBE76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ребенок понимал свою неотрывность от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природы,важно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окружить его ею, поэтому в нашей группе создан вот  такой уголок природы.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86FB-EEE4-440F-9D51-10412DBE765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Комнатные растения Постоянные обитатели уголка природы – комнатные растения. Они украшают нашу группу. «Педагогический альбом»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86FB-EEE4-440F-9D51-10412DBE76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 воды и песка Детям нравится отправлять в плавание корабли, играть с мелкими игрушками в песке. «Педагогический альбом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86FB-EEE4-440F-9D51-10412DBE76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686FB-EEE4-440F-9D51-10412DBE765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37B41-BD37-4057-8120-D72F47696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B008-FA2F-4AA2-9DBB-08320C0A5E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B89E7-E7CD-4F93-AF22-B50DDD683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43E62-D7D8-4699-B4E2-864E180BF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6753-82A5-4AE3-B2BE-BA9E9D866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8A33-B247-4BA4-901E-17EEBBBE1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82A3-160D-4BC5-B7E4-DC19C5AD6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6923-7D45-40C8-8724-C5BCC6AD48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E9FA-E76C-4275-9D1F-84722AB55D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BE5C-8956-49C5-8293-E7AACCB4C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15E36-D01F-4B43-BEC3-A62C15E63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9B9F-A22D-4AB8-A30A-EAAB6DD80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4290"/>
            <a:ext cx="7772400" cy="2571768"/>
          </a:xfrm>
        </p:spPr>
        <p:txBody>
          <a:bodyPr/>
          <a:lstStyle/>
          <a:p>
            <a:endParaRPr lang="ru-RU" sz="4800" dirty="0">
              <a:solidFill>
                <a:srgbClr val="FF0000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643578"/>
            <a:ext cx="8143932" cy="985857"/>
          </a:xfrm>
        </p:spPr>
        <p:txBody>
          <a:bodyPr/>
          <a:lstStyle/>
          <a:p>
            <a:endParaRPr lang="ru-RU" sz="2400" dirty="0" smtClean="0">
              <a:solidFill>
                <a:srgbClr val="0066CC"/>
              </a:solidFill>
            </a:endParaRPr>
          </a:p>
        </p:txBody>
      </p:sp>
      <p:pic>
        <p:nvPicPr>
          <p:cNvPr id="9" name="Рисунок 8" descr="и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9144000" cy="6858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2357430"/>
            <a:ext cx="6849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УГОЛОК ПРИРОДЫ </a:t>
            </a:r>
          </a:p>
          <a:p>
            <a:r>
              <a:rPr lang="ru-RU" sz="3200" b="1" dirty="0" smtClean="0"/>
              <a:t>ВО ВТОРОЙ МЛАДШЕЙ ГРУППЕ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86182" y="4143380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Воспитатель: Волкова  Марина Анатольевна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538" y="3643314"/>
            <a:ext cx="7409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СПАСИБО ЗА ВНИМАНИЕ</a:t>
            </a:r>
            <a:endParaRPr lang="ru-RU" sz="4400" b="1" dirty="0"/>
          </a:p>
        </p:txBody>
      </p:sp>
      <p:pic>
        <p:nvPicPr>
          <p:cNvPr id="4" name="Рисунок 3" descr="278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000108"/>
            <a:ext cx="2714644" cy="261103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0858544" y="3787232"/>
            <a:ext cx="242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14348" y="785794"/>
            <a:ext cx="7286676" cy="4714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Природа с ее богатым разнообразием явлений, животных и растений всегда производит на детей неизгладимое впечатление, а непосредственное общение ребёнка с природой дает ему наиболее яркие представления, чем книжки, картинки, рассказы, аудиозаписи, просмотр мультфильмов. Для постоянного общения детей с растениями в каждом детском саду должен быть оформлен и оснащен уголок природы. Хорошо оборудованный уголок доставляет удовольствие детям, дает возможность проводить интересные наблюдения, ухаживать за растениями в течение всего года.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14544" y="0"/>
            <a:ext cx="10858544" cy="6858000"/>
          </a:xfrm>
          <a:prstGeom prst="rect">
            <a:avLst/>
          </a:prstGeom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285852" y="2226281"/>
            <a:ext cx="6858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-1214478" y="2428868"/>
            <a:ext cx="285752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 flipH="1" flipV="1">
            <a:off x="-1714544" y="3429000"/>
            <a:ext cx="214314" cy="2143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J:\DCIM\100SSCAM\SDC129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771530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43042" y="928670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Наш уголок природы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472" y="5072074"/>
            <a:ext cx="7358114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Чтобы ребенок понимал свою неотрывность от природы, важно окружить его ею, поэтому в нашей группе создан вот  такой уголок природы.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1736" y="1357298"/>
            <a:ext cx="2602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Комнатные растения</a:t>
            </a:r>
            <a:endParaRPr lang="ru-RU" b="1" dirty="0"/>
          </a:p>
        </p:txBody>
      </p:sp>
      <p:pic>
        <p:nvPicPr>
          <p:cNvPr id="6" name="Рисунок 5" descr="J:\DCIM\100SSCAM\SDC129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642918"/>
            <a:ext cx="585791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фото\Фото-017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10" y="642918"/>
            <a:ext cx="350049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 flipH="1">
            <a:off x="428593" y="4714884"/>
            <a:ext cx="8072493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Комнатные растения. Постоянные обитатели уголка природы – комнатные растения. Они украшают нашу группу. Дети привлекаются к уходу за растениями: поливают водой, приготовленной воспитателем, обтирают крупные кожистые листья. Учатся узнавать и называть 2-3 растения и их основные части.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24397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70707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3240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1802" y="128586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 воды и песка</a:t>
            </a:r>
            <a:endParaRPr lang="ru-RU" b="1" dirty="0"/>
          </a:p>
        </p:txBody>
      </p:sp>
      <p:pic>
        <p:nvPicPr>
          <p:cNvPr id="5" name="Рисунок 4" descr="I:\фото\Фото-017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089265" y="785793"/>
            <a:ext cx="6520854" cy="389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142976" y="4929198"/>
            <a:ext cx="6357982" cy="1914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Центр воды и песка .Детям нравится отправлять в плавание корабли, вылавливать мелкие игрушки, наблюдать за предметами : тонущими и плавающими.Играть с мелкими игрушками в песке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7222" y="-1"/>
            <a:ext cx="9501222" cy="6858001"/>
          </a:xfrm>
          <a:prstGeom prst="rect">
            <a:avLst/>
          </a:prstGeom>
        </p:spPr>
      </p:pic>
      <p:pic>
        <p:nvPicPr>
          <p:cNvPr id="1026" name="Picture 2" descr="C:\Documents and Settings\дима\Рабочий стол\Фото-01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857496"/>
            <a:ext cx="3214710" cy="200026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428596" y="5072074"/>
            <a:ext cx="742955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Центр экспериментирования.  Дети получают возможность применить полученные знания на практике, развивать самостоятельность, почувствовать вкус к исследовательской деятельности.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5500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5500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66"/>
            <a:ext cx="3286116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28604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Рисунок 2" descr="1кен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9501222" y="1500174"/>
            <a:ext cx="2778116" cy="2083587"/>
          </a:xfrm>
          <a:prstGeom prst="rect">
            <a:avLst/>
          </a:prstGeom>
        </p:spPr>
      </p:pic>
      <p:pic>
        <p:nvPicPr>
          <p:cNvPr id="23553" name="Picture 1" descr="I:\фото\SDC12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42852"/>
            <a:ext cx="2714644" cy="2000264"/>
          </a:xfrm>
          <a:prstGeom prst="rect">
            <a:avLst/>
          </a:prstGeom>
          <a:noFill/>
        </p:spPr>
      </p:pic>
      <p:pic>
        <p:nvPicPr>
          <p:cNvPr id="23554" name="Picture 2" descr="I:\фото\Фото-01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14290"/>
            <a:ext cx="2714644" cy="1714512"/>
          </a:xfrm>
          <a:prstGeom prst="rect">
            <a:avLst/>
          </a:prstGeo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285992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 descr="I:\фото\Фото-01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071678"/>
            <a:ext cx="2857520" cy="2071702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428596" y="4286256"/>
            <a:ext cx="8286808" cy="25717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4643447"/>
            <a:ext cx="6611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нашей группе созданы все условия для наблюдения </a:t>
            </a:r>
          </a:p>
          <a:p>
            <a:r>
              <a:rPr lang="ru-RU" dirty="0" smtClean="0"/>
              <a:t>и ухаживания за комнатными растениями. В уголке </a:t>
            </a:r>
          </a:p>
          <a:p>
            <a:r>
              <a:rPr lang="ru-RU" dirty="0" smtClean="0"/>
              <a:t>находится мини-огород, где растет лук и укроп. Ведется календарь наблюдений за ростом лука. Также вместе с детьми ведем календарь природы, где ребята могут самостоятельно выбрать правильные обозначения признаков погоды и времени года с помощью стрелочки.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144000" cy="7143776"/>
          </a:xfrm>
          <a:prstGeom prst="rect">
            <a:avLst/>
          </a:prstGeom>
        </p:spPr>
      </p:pic>
      <p:pic>
        <p:nvPicPr>
          <p:cNvPr id="22530" name="Picture 2" descr="I:\фото\SDC129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71678"/>
            <a:ext cx="2643206" cy="2214578"/>
          </a:xfrm>
          <a:prstGeom prst="rect">
            <a:avLst/>
          </a:prstGeom>
          <a:noFill/>
        </p:spPr>
      </p:pic>
      <p:pic>
        <p:nvPicPr>
          <p:cNvPr id="22532" name="Picture 4" descr="I:\фото\SDC12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0"/>
            <a:ext cx="2571768" cy="1928826"/>
          </a:xfrm>
          <a:prstGeom prst="rect">
            <a:avLst/>
          </a:prstGeom>
          <a:noFill/>
        </p:spPr>
      </p:pic>
      <p:pic>
        <p:nvPicPr>
          <p:cNvPr id="22533" name="Picture 5" descr="I:\фото\SDC129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0"/>
            <a:ext cx="2428892" cy="1857388"/>
          </a:xfrm>
          <a:prstGeom prst="rect">
            <a:avLst/>
          </a:prstGeom>
          <a:noFill/>
        </p:spPr>
      </p:pic>
      <p:pic>
        <p:nvPicPr>
          <p:cNvPr id="22534" name="Picture 6" descr="I:\фото\SDC129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000240"/>
            <a:ext cx="2143140" cy="2143140"/>
          </a:xfrm>
          <a:prstGeom prst="rect">
            <a:avLst/>
          </a:prstGeom>
          <a:noFill/>
        </p:spPr>
      </p:pic>
      <p:pic>
        <p:nvPicPr>
          <p:cNvPr id="22536" name="Picture 8" descr="I:\фото\SDC129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0"/>
            <a:ext cx="2214578" cy="1785950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500034" y="4429132"/>
            <a:ext cx="8286808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успешного знакомства с растениями и животными могут быть использованы игры: «Чей малыш». «Найди пару» «Фрукты-овощи» и другие, чтение и рассматривание художественной литературы.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537" name="Picture 9" descr="I:\ПРОЕКТ ДОМ.ЖИВОТ\SDC129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071678"/>
            <a:ext cx="2500298" cy="19573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т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14290"/>
            <a:ext cx="9144001" cy="6858000"/>
          </a:xfrm>
          <a:prstGeom prst="rect">
            <a:avLst/>
          </a:prstGeom>
        </p:spPr>
      </p:pic>
      <p:pic>
        <p:nvPicPr>
          <p:cNvPr id="1026" name="Picture 2" descr="I:\фото\Фото-0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21505" y="678637"/>
            <a:ext cx="2143140" cy="1785950"/>
          </a:xfrm>
          <a:prstGeom prst="rect">
            <a:avLst/>
          </a:prstGeom>
          <a:noFill/>
        </p:spPr>
      </p:pic>
      <p:pic>
        <p:nvPicPr>
          <p:cNvPr id="1027" name="Picture 3" descr="I:\фото\SDC129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71480"/>
            <a:ext cx="2857520" cy="1785974"/>
          </a:xfrm>
          <a:prstGeom prst="rect">
            <a:avLst/>
          </a:prstGeom>
          <a:noFill/>
        </p:spPr>
      </p:pic>
      <p:pic>
        <p:nvPicPr>
          <p:cNvPr id="1028" name="Picture 4" descr="I:\фото\SDC129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571744"/>
            <a:ext cx="3286148" cy="1785950"/>
          </a:xfrm>
          <a:prstGeom prst="rect">
            <a:avLst/>
          </a:prstGeom>
          <a:noFill/>
        </p:spPr>
      </p:pic>
      <p:pic>
        <p:nvPicPr>
          <p:cNvPr id="1029" name="Picture 5" descr="I:\ПРОЕКТ ДОМ.ЖИВОТ\SDC129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857496"/>
            <a:ext cx="3071866" cy="1643074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1071538" y="4657716"/>
            <a:ext cx="6143668" cy="22002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Невозможно представить детский сад без красиво и оригинально оформленного родительского уголка. В нем размещается полезная информация для родителей, фотовыставки, детские работы.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482</Words>
  <Application>Microsoft Office PowerPoint</Application>
  <PresentationFormat>Экран (4:3)</PresentationFormat>
  <Paragraphs>29</Paragraphs>
  <Slides>10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-</dc:creator>
  <cp:lastModifiedBy>Admin</cp:lastModifiedBy>
  <cp:revision>79</cp:revision>
  <dcterms:created xsi:type="dcterms:W3CDTF">2012-06-08T20:17:04Z</dcterms:created>
  <dcterms:modified xsi:type="dcterms:W3CDTF">2014-03-10T15:24:51Z</dcterms:modified>
</cp:coreProperties>
</file>