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  <p:sldId id="263" r:id="rId4"/>
    <p:sldId id="265" r:id="rId5"/>
    <p:sldId id="266" r:id="rId6"/>
    <p:sldId id="267" r:id="rId7"/>
    <p:sldId id="26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86D52-EDB2-4CE1-8A32-6426FDFBC9FC}" type="datetimeFigureOut">
              <a:rPr lang="ru-RU" smtClean="0"/>
              <a:pPr/>
              <a:t>23.11.2017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D470C-7CBC-4694-B71D-3A110F03B5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86D52-EDB2-4CE1-8A32-6426FDFBC9FC}" type="datetimeFigureOut">
              <a:rPr lang="ru-RU" smtClean="0"/>
              <a:pPr/>
              <a:t>23.11.2017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D470C-7CBC-4694-B71D-3A110F03B5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86D52-EDB2-4CE1-8A32-6426FDFBC9FC}" type="datetimeFigureOut">
              <a:rPr lang="ru-RU" smtClean="0"/>
              <a:pPr/>
              <a:t>23.11.2017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D470C-7CBC-4694-B71D-3A110F03B5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86D52-EDB2-4CE1-8A32-6426FDFBC9FC}" type="datetimeFigureOut">
              <a:rPr lang="ru-RU" smtClean="0"/>
              <a:pPr/>
              <a:t>23.11.2017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D470C-7CBC-4694-B71D-3A110F03B5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86D52-EDB2-4CE1-8A32-6426FDFBC9FC}" type="datetimeFigureOut">
              <a:rPr lang="ru-RU" smtClean="0"/>
              <a:pPr/>
              <a:t>23.11.2017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D470C-7CBC-4694-B71D-3A110F03B5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86D52-EDB2-4CE1-8A32-6426FDFBC9FC}" type="datetimeFigureOut">
              <a:rPr lang="ru-RU" smtClean="0"/>
              <a:pPr/>
              <a:t>23.11.2017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D470C-7CBC-4694-B71D-3A110F03B5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86D52-EDB2-4CE1-8A32-6426FDFBC9FC}" type="datetimeFigureOut">
              <a:rPr lang="ru-RU" smtClean="0"/>
              <a:pPr/>
              <a:t>23.11.2017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D470C-7CBC-4694-B71D-3A110F03B5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86D52-EDB2-4CE1-8A32-6426FDFBC9FC}" type="datetimeFigureOut">
              <a:rPr lang="ru-RU" smtClean="0"/>
              <a:pPr/>
              <a:t>23.11.2017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D470C-7CBC-4694-B71D-3A110F03B5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86D52-EDB2-4CE1-8A32-6426FDFBC9FC}" type="datetimeFigureOut">
              <a:rPr lang="ru-RU" smtClean="0"/>
              <a:pPr/>
              <a:t>23.11.2017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D470C-7CBC-4694-B71D-3A110F03B5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86D52-EDB2-4CE1-8A32-6426FDFBC9FC}" type="datetimeFigureOut">
              <a:rPr lang="ru-RU" smtClean="0"/>
              <a:pPr/>
              <a:t>23.11.2017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D470C-7CBC-4694-B71D-3A110F03B5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86D52-EDB2-4CE1-8A32-6426FDFBC9FC}" type="datetimeFigureOut">
              <a:rPr lang="ru-RU" smtClean="0"/>
              <a:pPr/>
              <a:t>23.11.2017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D470C-7CBC-4694-B71D-3A110F03B5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586D52-EDB2-4CE1-8A32-6426FDFBC9FC}" type="datetimeFigureOut">
              <a:rPr lang="ru-RU" smtClean="0"/>
              <a:pPr/>
              <a:t>23.11.2017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D470C-7CBC-4694-B71D-3A110F03B56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http://www.myjulia.ru/data/cache/2009/02/15/36941_5251-800x6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286380" y="5715016"/>
            <a:ext cx="27165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Выполнила : М.А.Волкова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://bigslide.ru/images/34/33035/960/img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pic>
        <p:nvPicPr>
          <p:cNvPr id="5" name="Picture 4" descr="https://im0-tub-ru.yandex.net/i?id=631890e3a6b1c0e33a547d8573d1c2b7&amp;n=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5872" y="785794"/>
            <a:ext cx="7530904" cy="5269784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357554" y="1142984"/>
            <a:ext cx="350044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400" b="1" dirty="0">
                <a:cs typeface="Aharoni" pitchFamily="2" charset="-79"/>
              </a:rPr>
              <a:t>Когда со мною умываются, </a:t>
            </a:r>
          </a:p>
          <a:p>
            <a:pPr fontAlgn="base"/>
            <a:r>
              <a:rPr lang="ru-RU" sz="2400" b="1" dirty="0">
                <a:cs typeface="Aharoni" pitchFamily="2" charset="-79"/>
              </a:rPr>
              <a:t>То слезы проливаются.</a:t>
            </a:r>
          </a:p>
          <a:p>
            <a:pPr algn="r" fontAlgn="base"/>
            <a:r>
              <a:rPr lang="ru-RU" sz="2400" dirty="0"/>
              <a:t> Мыло</a:t>
            </a:r>
          </a:p>
        </p:txBody>
      </p:sp>
      <p:pic>
        <p:nvPicPr>
          <p:cNvPr id="21506" name="Picture 2" descr="http://images.clipartpanda.com/soap-clipart-4965909-Vector-images-of-soap-isolated-Stock-Vector-soap-cartoon-bar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00562" y="3000372"/>
            <a:ext cx="3071834" cy="24432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3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482" name="Picture 2" descr="http://bigslide.ru/images/34/33035/960/img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pic>
        <p:nvPicPr>
          <p:cNvPr id="20484" name="Picture 4" descr="https://im0-tub-ru.yandex.net/i?id=631890e3a6b1c0e33a547d8573d1c2b7&amp;n=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5872" y="785794"/>
            <a:ext cx="7530904" cy="5269784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214678" y="1000108"/>
            <a:ext cx="4429156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cs typeface="Aharoni" pitchFamily="2" charset="-79"/>
              </a:rPr>
              <a:t>С волосами я дружу Их в порядок привожу. Благодарна мне прическа, А зовут меня…</a:t>
            </a:r>
          </a:p>
          <a:p>
            <a:pPr algn="r"/>
            <a:r>
              <a:rPr lang="ru-RU" sz="2400" b="1" i="1" dirty="0">
                <a:cs typeface="Aharoni" pitchFamily="2" charset="-79"/>
              </a:rPr>
              <a:t> </a:t>
            </a:r>
            <a:r>
              <a:rPr lang="ru-RU" sz="2400" b="1" i="1" dirty="0" smtClean="0">
                <a:cs typeface="Aharoni" pitchFamily="2" charset="-79"/>
              </a:rPr>
              <a:t>                                                                   расческа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pic>
        <p:nvPicPr>
          <p:cNvPr id="7" name="Picture 2" descr="http://xn--24-6kc6a3amfal.xn--p1ai/content/img_cache/catalog/catalog/41474516501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00364" y="2857496"/>
            <a:ext cx="3119426" cy="31194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482" name="Picture 2" descr="http://bigslide.ru/images/34/33035/960/img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pic>
        <p:nvPicPr>
          <p:cNvPr id="20484" name="Picture 4" descr="https://im0-tub-ru.yandex.net/i?id=631890e3a6b1c0e33a547d8573d1c2b7&amp;n=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5872" y="785794"/>
            <a:ext cx="7530904" cy="5269784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214678" y="1000108"/>
            <a:ext cx="44291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pic>
        <p:nvPicPr>
          <p:cNvPr id="8" name="Picture 2" descr="http://img2.postila.ru/storage/11296000/11288997/f2afb8d69a939a43cc71d6c051cbc45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14942" y="1460511"/>
            <a:ext cx="2913409" cy="4254506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3286116" y="1357298"/>
            <a:ext cx="2236807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cs typeface="Aharoni" pitchFamily="2" charset="-79"/>
              </a:rPr>
              <a:t>Всех и все</a:t>
            </a:r>
            <a:br>
              <a:rPr lang="ru-RU" sz="2400" b="1" dirty="0" smtClean="0">
                <a:cs typeface="Aharoni" pitchFamily="2" charset="-79"/>
              </a:rPr>
            </a:br>
            <a:r>
              <a:rPr lang="ru-RU" sz="2400" b="1" dirty="0" smtClean="0">
                <a:cs typeface="Aharoni" pitchFamily="2" charset="-79"/>
              </a:rPr>
              <a:t>Отображу,</a:t>
            </a:r>
            <a:br>
              <a:rPr lang="ru-RU" sz="2400" b="1" dirty="0" smtClean="0">
                <a:cs typeface="Aharoni" pitchFamily="2" charset="-79"/>
              </a:rPr>
            </a:br>
            <a:r>
              <a:rPr lang="ru-RU" sz="2400" b="1" dirty="0" smtClean="0">
                <a:cs typeface="Aharoni" pitchFamily="2" charset="-79"/>
              </a:rPr>
              <a:t>Но молчу</a:t>
            </a:r>
            <a:br>
              <a:rPr lang="ru-RU" sz="2400" b="1" dirty="0" smtClean="0">
                <a:cs typeface="Aharoni" pitchFamily="2" charset="-79"/>
              </a:rPr>
            </a:br>
            <a:r>
              <a:rPr lang="ru-RU" sz="2400" b="1" dirty="0" smtClean="0">
                <a:cs typeface="Aharoni" pitchFamily="2" charset="-79"/>
              </a:rPr>
              <a:t>И не сужу. </a:t>
            </a:r>
          </a:p>
          <a:p>
            <a:pPr>
              <a:buNone/>
            </a:pPr>
            <a:r>
              <a:rPr lang="ru-RU" sz="1400" dirty="0" smtClean="0"/>
              <a:t>                           </a:t>
            </a:r>
            <a:r>
              <a:rPr lang="ru-RU" sz="2000" dirty="0" smtClean="0"/>
              <a:t>зеркало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482" name="Picture 2" descr="http://bigslide.ru/images/34/33035/960/img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pic>
        <p:nvPicPr>
          <p:cNvPr id="20484" name="Picture 4" descr="https://im0-tub-ru.yandex.net/i?id=631890e3a6b1c0e33a547d8573d1c2b7&amp;n=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5872" y="785794"/>
            <a:ext cx="7530904" cy="5269784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214678" y="1000108"/>
            <a:ext cx="2571768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cs typeface="Aharoni" pitchFamily="2" charset="-79"/>
              </a:rPr>
              <a:t>Два кольца, два конца,</a:t>
            </a:r>
            <a:br>
              <a:rPr lang="ru-RU" sz="2400" b="1" dirty="0" smtClean="0">
                <a:cs typeface="Aharoni" pitchFamily="2" charset="-79"/>
              </a:rPr>
            </a:br>
            <a:r>
              <a:rPr lang="ru-RU" sz="2400" b="1" dirty="0" smtClean="0">
                <a:cs typeface="Aharoni" pitchFamily="2" charset="-79"/>
              </a:rPr>
              <a:t>Посередине гвоздик.</a:t>
            </a:r>
          </a:p>
          <a:p>
            <a:pPr algn="r"/>
            <a:r>
              <a:rPr lang="ru-RU" sz="2400" b="1" dirty="0">
                <a:cs typeface="Aharoni" pitchFamily="2" charset="-79"/>
              </a:rPr>
              <a:t>                                </a:t>
            </a:r>
            <a:r>
              <a:rPr lang="ru-RU" dirty="0"/>
              <a:t>                       </a:t>
            </a:r>
            <a:r>
              <a:rPr lang="ru-RU" dirty="0" smtClean="0"/>
              <a:t>ножницы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9" name="Picture 2" descr="https://im0-tub-ru.yandex.net/i?id=135ab0c792b76d6310979cd3cb6ef6ab&amp;n=1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29190" y="3286124"/>
            <a:ext cx="2547936" cy="25479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482" name="Picture 2" descr="http://bigslide.ru/images/34/33035/960/img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pic>
        <p:nvPicPr>
          <p:cNvPr id="20484" name="Picture 4" descr="https://im0-tub-ru.yandex.net/i?id=631890e3a6b1c0e33a547d8573d1c2b7&amp;n=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5872" y="785794"/>
            <a:ext cx="7530904" cy="5269784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214678" y="1000108"/>
            <a:ext cx="25717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8" name="Picture 2" descr="https://ae01.alicdn.com/kf/HTB1dX6LPFXXXXacaXXXq6xXFXXX1/2017-1-PC-Lotus-Cute-Hair-Clip-Satin-Bottom-Age-Bobby-Pins-Flower-Headband-Kids-Hair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29190" y="3214686"/>
            <a:ext cx="2571767" cy="2669676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2928926" y="1071546"/>
            <a:ext cx="321471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buNone/>
            </a:pPr>
            <a:r>
              <a:rPr lang="ru-RU" sz="2400" b="1" dirty="0" err="1" smtClean="0">
                <a:cs typeface="Aharoni" pitchFamily="2" charset="-79"/>
              </a:rPr>
              <a:t>Розовая</a:t>
            </a:r>
            <a:r>
              <a:rPr lang="ru-RU" sz="2400" b="1" dirty="0" smtClean="0">
                <a:cs typeface="Aharoni" pitchFamily="2" charset="-79"/>
              </a:rPr>
              <a:t> бабочка</a:t>
            </a:r>
          </a:p>
          <a:p>
            <a:pPr fontAlgn="base">
              <a:buNone/>
            </a:pPr>
            <a:r>
              <a:rPr lang="ru-RU" sz="2400" b="1" dirty="0" smtClean="0">
                <a:cs typeface="Aharoni" pitchFamily="2" charset="-79"/>
              </a:rPr>
              <a:t>С крылышками в складочку</a:t>
            </a:r>
          </a:p>
          <a:p>
            <a:pPr fontAlgn="base">
              <a:buNone/>
            </a:pPr>
            <a:r>
              <a:rPr lang="ru-RU" sz="2400" b="1" dirty="0" smtClean="0">
                <a:cs typeface="Aharoni" pitchFamily="2" charset="-79"/>
              </a:rPr>
              <a:t>Никуда не улетает</a:t>
            </a:r>
          </a:p>
          <a:p>
            <a:pPr fontAlgn="base">
              <a:buNone/>
            </a:pPr>
            <a:r>
              <a:rPr lang="ru-RU" sz="2400" b="1" dirty="0" smtClean="0">
                <a:cs typeface="Aharoni" pitchFamily="2" charset="-79"/>
              </a:rPr>
              <a:t>На косичках обитаем .</a:t>
            </a:r>
          </a:p>
          <a:p>
            <a:pPr algn="r" fontAlgn="base">
              <a:buNone/>
            </a:pPr>
            <a:r>
              <a:rPr lang="ru-RU" dirty="0" smtClean="0">
                <a:cs typeface="Aharoni" pitchFamily="2" charset="-79"/>
              </a:rPr>
              <a:t>бант</a:t>
            </a:r>
          </a:p>
          <a:p>
            <a:pPr fontAlgn="base">
              <a:buNone/>
            </a:pPr>
            <a:r>
              <a:rPr lang="ru-RU" sz="2400" b="1" dirty="0" smtClean="0">
                <a:cs typeface="Aharoni" pitchFamily="2" charset="-79"/>
              </a:rPr>
              <a:t>                                          </a:t>
            </a:r>
            <a:endParaRPr lang="ru-RU" sz="2400" b="1" dirty="0"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482" name="Picture 2" descr="http://bigslide.ru/images/34/33035/960/img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214678" y="1000108"/>
            <a:ext cx="25717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928926" y="1071546"/>
            <a:ext cx="321471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buNone/>
            </a:pPr>
            <a:r>
              <a:rPr lang="ru-RU" sz="2400" b="1" dirty="0" smtClean="0">
                <a:cs typeface="Aharoni" pitchFamily="2" charset="-79"/>
              </a:rPr>
              <a:t>                                          </a:t>
            </a:r>
            <a:endParaRPr lang="ru-RU" sz="2400" b="1" dirty="0">
              <a:cs typeface="Aharoni" pitchFamily="2" charset="-79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42976" y="2786058"/>
            <a:ext cx="6691754" cy="769441"/>
          </a:xfrm>
          <a:prstGeom prst="rect">
            <a:avLst/>
          </a:prstGeom>
          <a:noFill/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7030A0"/>
                </a:solidFill>
              </a:rPr>
              <a:t>СПАСИБО ЗА ВНИМАНИЕ</a:t>
            </a:r>
            <a:endParaRPr lang="ru-RU" sz="44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55</Words>
  <Application>Microsoft Office PowerPoint</Application>
  <PresentationFormat>Экран (4:3)</PresentationFormat>
  <Paragraphs>21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Lenovo</dc:creator>
  <cp:lastModifiedBy>Lenovo</cp:lastModifiedBy>
  <cp:revision>9</cp:revision>
  <dcterms:created xsi:type="dcterms:W3CDTF">2017-11-20T17:39:47Z</dcterms:created>
  <dcterms:modified xsi:type="dcterms:W3CDTF">2017-11-23T17:40:23Z</dcterms:modified>
</cp:coreProperties>
</file>