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1C31-7A1C-482F-8A1E-E55604462D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D6B15-FBC8-4877-A7FB-6D6116DEB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7148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№6 «Солнышко»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1928802"/>
            <a:ext cx="6715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Проект</a:t>
            </a:r>
            <a:endParaRPr lang="ru-RU" sz="4800" dirty="0" smtClean="0">
              <a:solidFill>
                <a:srgbClr val="002060"/>
              </a:solidFill>
              <a:latin typeface="Arial" pitchFamily="34" charset="0"/>
              <a:cs typeface="Aharoni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«Комнатные растения – наши друзья»</a:t>
            </a:r>
            <a:endParaRPr lang="ru-RU" sz="4800" dirty="0" smtClean="0">
              <a:solidFill>
                <a:srgbClr val="002060"/>
              </a:solidFill>
              <a:latin typeface="Arial" pitchFamily="34" charset="0"/>
              <a:cs typeface="Aharoni" pitchFamily="2" charset="-79"/>
            </a:endParaRPr>
          </a:p>
          <a:p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5857892"/>
            <a:ext cx="271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Волкова М.А.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357166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642918"/>
            <a:ext cx="5209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Художественное творчество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214422"/>
            <a:ext cx="3571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Цветы из салфеток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совместный коллаж.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любимый цветок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(рисование).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«Букет»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(рисование пластилином).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Герань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(аппликация).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(лепка)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(ручной труд, из ватных дисков и ватных палочек).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«Тюльпан» (оригами).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Lenovo\Desktop\фото по проекту к.ц\SDC10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85860"/>
            <a:ext cx="2143140" cy="1607355"/>
          </a:xfrm>
          <a:prstGeom prst="rect">
            <a:avLst/>
          </a:prstGeom>
          <a:noFill/>
        </p:spPr>
      </p:pic>
      <p:pic>
        <p:nvPicPr>
          <p:cNvPr id="5123" name="Picture 3" descr="C:\Users\Lenovo\Desktop\фото по проекту к.ц\SDC10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71942"/>
            <a:ext cx="2134314" cy="1600736"/>
          </a:xfrm>
          <a:prstGeom prst="rect">
            <a:avLst/>
          </a:prstGeom>
          <a:noFill/>
        </p:spPr>
      </p:pic>
      <p:pic>
        <p:nvPicPr>
          <p:cNvPr id="5124" name="Picture 4" descr="C:\Users\Lenovo\Desktop\фото по проекту к.ц\SDC106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357298"/>
            <a:ext cx="2500330" cy="1875248"/>
          </a:xfrm>
          <a:prstGeom prst="rect">
            <a:avLst/>
          </a:prstGeom>
          <a:noFill/>
        </p:spPr>
      </p:pic>
      <p:pic>
        <p:nvPicPr>
          <p:cNvPr id="5125" name="Picture 5" descr="C:\Users\Lenovo\Desktop\фото по проекту к.ц\SDC10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571876"/>
            <a:ext cx="2214578" cy="2500330"/>
          </a:xfrm>
          <a:prstGeom prst="rect">
            <a:avLst/>
          </a:prstGeom>
          <a:noFill/>
        </p:spPr>
      </p:pic>
      <p:pic>
        <p:nvPicPr>
          <p:cNvPr id="5126" name="Picture 6" descr="C:\Users\Lenovo\Desktop\фото по проекту к.ц\SDC107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429000"/>
            <a:ext cx="2214578" cy="2667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357166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0"/>
            <a:ext cx="1560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Труд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928671"/>
            <a:ext cx="35004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оливка комнатных растений,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комнатных растений,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 за комнатными растениями: удобрение, рыхление,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посадка рассады цветов,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пикировка рассады комнатных растений,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пересадка комнатных растений,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наблюдение за комнатными растениями в группе,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сравнение комнатных растений.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Lenovo\Desktop\фото по проекту к.ц\SDC10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2214578" cy="2071702"/>
          </a:xfrm>
          <a:prstGeom prst="rect">
            <a:avLst/>
          </a:prstGeom>
          <a:noFill/>
        </p:spPr>
      </p:pic>
      <p:pic>
        <p:nvPicPr>
          <p:cNvPr id="4099" name="Picture 3" descr="C:\Users\Lenovo\Desktop\фото по проекту к.ц\SDC10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571612"/>
            <a:ext cx="2428892" cy="2035983"/>
          </a:xfrm>
          <a:prstGeom prst="rect">
            <a:avLst/>
          </a:prstGeom>
          <a:noFill/>
        </p:spPr>
      </p:pic>
      <p:pic>
        <p:nvPicPr>
          <p:cNvPr id="4102" name="Picture 6" descr="C:\Users\Lenovo\Desktop\фото по проекту к.ц\SDC104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2928958" cy="2055032"/>
          </a:xfrm>
          <a:prstGeom prst="rect">
            <a:avLst/>
          </a:prstGeom>
          <a:noFill/>
        </p:spPr>
      </p:pic>
      <p:pic>
        <p:nvPicPr>
          <p:cNvPr id="1026" name="Picture 2" descr="C:\Users\Lenovo\Desktop\проект комнатные цветы\IMG_20170301_0920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143248"/>
            <a:ext cx="2143140" cy="3286148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071942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357166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357166"/>
            <a:ext cx="691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Исследовательская деятельность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1" descr="C:\Users\Lenovo\Desktop\фото по проекту к.ц\SDC1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1920000" cy="144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2643182"/>
            <a:ext cx="189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погоне за светом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Lenovo\Desktop\фото по проекту к.ц\SDC10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142984"/>
            <a:ext cx="1920000" cy="1440000"/>
          </a:xfrm>
          <a:prstGeom prst="rect">
            <a:avLst/>
          </a:prstGeom>
          <a:noFill/>
        </p:spPr>
      </p:pic>
      <p:pic>
        <p:nvPicPr>
          <p:cNvPr id="3076" name="Picture 4" descr="C:\Users\Lenovo\Desktop\фото детей\SDC10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142984"/>
            <a:ext cx="1920000" cy="1440000"/>
          </a:xfrm>
          <a:prstGeom prst="rect">
            <a:avLst/>
          </a:prstGeom>
          <a:noFill/>
        </p:spPr>
      </p:pic>
      <p:pic>
        <p:nvPicPr>
          <p:cNvPr id="3077" name="Picture 5" descr="C:\Users\Lenovo\Desktop\фото детей\SDC105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143248"/>
            <a:ext cx="3189036" cy="2428892"/>
          </a:xfrm>
          <a:prstGeom prst="rect">
            <a:avLst/>
          </a:prstGeom>
          <a:noFill/>
        </p:spPr>
      </p:pic>
      <p:pic>
        <p:nvPicPr>
          <p:cNvPr id="3082" name="Picture 10" descr="H:\DCIM\109SSCAM\SDC107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214687"/>
            <a:ext cx="3357586" cy="230702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928926" y="2643182"/>
            <a:ext cx="314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Как корни всасывают воду.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57356" y="5715016"/>
            <a:ext cx="5467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Какие условия нужны для роста растения.  На свету и в темноте.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429256" y="2643183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Испарение воды растением.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357166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H:\DCIM\109SSCAM\SDC10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22165" y="821513"/>
            <a:ext cx="2286016" cy="1928826"/>
          </a:xfrm>
          <a:prstGeom prst="rect">
            <a:avLst/>
          </a:prstGeom>
          <a:noFill/>
        </p:spPr>
      </p:pic>
      <p:pic>
        <p:nvPicPr>
          <p:cNvPr id="11" name="Picture 7" descr="H:\DCIM\109SSCAM\SDC10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85794"/>
            <a:ext cx="2277190" cy="2214578"/>
          </a:xfrm>
          <a:prstGeom prst="rect">
            <a:avLst/>
          </a:prstGeom>
          <a:noFill/>
        </p:spPr>
      </p:pic>
      <p:pic>
        <p:nvPicPr>
          <p:cNvPr id="12" name="Picture 8" descr="H:\DCIM\109SSCAM\SDC105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928670"/>
            <a:ext cx="2071702" cy="18573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28926" y="500042"/>
            <a:ext cx="338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 «Как растения дышат»</a:t>
            </a:r>
            <a:endParaRPr lang="ru-RU" dirty="0"/>
          </a:p>
        </p:txBody>
      </p:sp>
      <p:pic>
        <p:nvPicPr>
          <p:cNvPr id="14" name="Picture 6" descr="I:\моё порфолио\фото детей\SDC105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801" y="3500439"/>
            <a:ext cx="2828943" cy="1918620"/>
          </a:xfrm>
          <a:prstGeom prst="rect">
            <a:avLst/>
          </a:prstGeom>
          <a:noFill/>
        </p:spPr>
      </p:pic>
      <p:pic>
        <p:nvPicPr>
          <p:cNvPr id="15" name="Picture 3" descr="C:\Users\Lenovo\Desktop\фото по проекту к.ц\SDC107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232545"/>
            <a:ext cx="3214710" cy="241103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57818" y="5572140"/>
            <a:ext cx="283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Где лучше растет растение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85852" y="5500702"/>
            <a:ext cx="185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Запасливые стебли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357166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357167"/>
            <a:ext cx="469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Работа с родителями.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214422"/>
            <a:ext cx="2714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Фотовыставка «Любимые цветы нашего дома», консультации «О пользе комнатных растений», «Комнатные растения»,</a:t>
            </a:r>
          </a:p>
          <a:p>
            <a:r>
              <a:rPr lang="ru-RU" dirty="0" smtClean="0"/>
              <a:t> проект  «Мой любимый цветок».</a:t>
            </a:r>
            <a:endParaRPr lang="ru-RU" dirty="0"/>
          </a:p>
        </p:txBody>
      </p:sp>
      <p:pic>
        <p:nvPicPr>
          <p:cNvPr id="2049" name="Picture 1" descr="H:\DCIM\109SSCAM\SDC10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643314"/>
            <a:ext cx="3786214" cy="2839661"/>
          </a:xfrm>
          <a:prstGeom prst="rect">
            <a:avLst/>
          </a:prstGeom>
          <a:noFill/>
        </p:spPr>
      </p:pic>
      <p:pic>
        <p:nvPicPr>
          <p:cNvPr id="2051" name="Picture 3" descr="H:\DCIM\109SSCAM\SDC10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563" y="1000107"/>
            <a:ext cx="3333775" cy="250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357166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2357430"/>
            <a:ext cx="754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642910" y="574447"/>
            <a:ext cx="67866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исследовательский, познавательно-творческий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643050"/>
            <a:ext cx="728667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Продолжительность проекта </a:t>
            </a:r>
            <a:r>
              <a:rPr lang="ru-RU" sz="3200" dirty="0" smtClean="0">
                <a:solidFill>
                  <a:srgbClr val="C00000"/>
                </a:solidFill>
              </a:rPr>
              <a:t>– </a:t>
            </a:r>
            <a:r>
              <a:rPr lang="ru-RU" sz="3200" dirty="0" smtClean="0"/>
              <a:t>долгосрочный (2 месяца)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Предмет исследования </a:t>
            </a:r>
            <a:r>
              <a:rPr lang="ru-RU" sz="3200" dirty="0" smtClean="0"/>
              <a:t>– комнатные растения  </a:t>
            </a: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Возраст детей  </a:t>
            </a:r>
            <a:r>
              <a:rPr lang="ru-RU" sz="3200" dirty="0" smtClean="0">
                <a:solidFill>
                  <a:srgbClr val="C00000"/>
                </a:solidFill>
              </a:rPr>
              <a:t>- </a:t>
            </a:r>
            <a:r>
              <a:rPr lang="ru-RU" sz="3200" dirty="0" smtClean="0"/>
              <a:t>6 лет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57166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Актуальность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1071546"/>
            <a:ext cx="821537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Комнатные растения вносят в нашу жизнь разнообразие и гармонию. Ухаживая за ними, человек отвлекается от городской суеты, семейных проблем, неурядиц в быту и на работе. Наблюдая за комнатными растениями, мы учимся и растем вместе с ними, да и просто отдыхаем  душой.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Данный проект предусматривает поисковую работу, выполнение творческих и практических заданий, направлен на углубление знаний о комнатных растениях. Проект «Комнатные растения – наши друзья» позволяет объединить теоретические знания детей с практическими навыками, приобретенными в ходе исследовательских работ, развить интерес к окружающему миру.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9429784" cy="7215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71480"/>
            <a:ext cx="80724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Цель:</a:t>
            </a:r>
            <a:r>
              <a:rPr lang="ru-RU" sz="3200" dirty="0" smtClean="0">
                <a:solidFill>
                  <a:srgbClr val="C00000"/>
                </a:solidFill>
              </a:rPr>
              <a:t> </a:t>
            </a:r>
            <a:r>
              <a:rPr lang="ru-RU" sz="2000" dirty="0" smtClean="0"/>
              <a:t>развитие познавательных, исследовательских, творческих способностей детей в практической деятельност</a:t>
            </a:r>
            <a:r>
              <a:rPr lang="ru-RU" sz="2000" dirty="0" smtClean="0">
                <a:solidFill>
                  <a:srgbClr val="C00000"/>
                </a:solidFill>
              </a:rPr>
              <a:t>и.</a:t>
            </a:r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229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9" y="1428736"/>
            <a:ext cx="85011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1. Способствовать   расширению  знаний детей о комнатных растениях и их значимости в жизни человека.</a:t>
            </a:r>
          </a:p>
          <a:p>
            <a:r>
              <a:rPr lang="ru-RU" sz="2000" dirty="0" smtClean="0"/>
              <a:t>2. Продолжить   знакомство    детей  со строением растения, особенностью и назначением его частей.</a:t>
            </a:r>
          </a:p>
          <a:p>
            <a:r>
              <a:rPr lang="ru-RU" sz="2000" dirty="0" smtClean="0"/>
              <a:t>3. Развивать практические  навыки ухода за комнатными растениями.</a:t>
            </a:r>
          </a:p>
          <a:p>
            <a:r>
              <a:rPr lang="ru-RU" sz="2000" dirty="0" smtClean="0"/>
              <a:t>4. Развивать   познавательный  интерес и исследовательские навыки (умение сравнивать,  анализировать, делать выводы).</a:t>
            </a:r>
          </a:p>
          <a:p>
            <a:r>
              <a:rPr lang="ru-RU" sz="2000" dirty="0" smtClean="0"/>
              <a:t>5. Расширять и активизировать словарный запас дошкольников.</a:t>
            </a:r>
          </a:p>
          <a:p>
            <a:r>
              <a:rPr lang="ru-RU" sz="2000" dirty="0" smtClean="0"/>
              <a:t>6. Развивать творческие способности детей.</a:t>
            </a:r>
          </a:p>
          <a:p>
            <a:r>
              <a:rPr lang="ru-RU" sz="2000" dirty="0" smtClean="0"/>
              <a:t>7. Воспитывать бережное отношение и любовь к растениям, прививать интерес к цветоводству.</a:t>
            </a:r>
          </a:p>
          <a:p>
            <a:r>
              <a:rPr lang="ru-RU" sz="2000" dirty="0" smtClean="0"/>
              <a:t>8. Взаимодействовать с родителями в ходе реализации проекта.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6572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Этапы реализации проекта:</a:t>
            </a:r>
          </a:p>
          <a:p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714356"/>
            <a:ext cx="42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</a:t>
            </a:r>
            <a:r>
              <a:rPr lang="ru-RU" sz="2800" b="1" dirty="0" smtClean="0">
                <a:solidFill>
                  <a:srgbClr val="C00000"/>
                </a:solidFill>
              </a:rPr>
              <a:t>. Подготовительный этап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1500174"/>
            <a:ext cx="792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0034" y="1214423"/>
            <a:ext cx="78581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Определить цель и задачи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Изучить и создать информационную базу по проекту.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Выбор оборудования и материалов.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Составить план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Провести  анкетирование  родителей  по  теме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 Вы  знаете  о комнатных растениях?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Организовать родителей для помощи проведения данного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 Составить картотеку комнатных растений в группе.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Составить картотеку дидактических игр по проблеме проекта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enovo\Desktop\фото по проекту к.ц\SDC10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3571900" cy="2553909"/>
          </a:xfrm>
          <a:prstGeom prst="rect">
            <a:avLst/>
          </a:prstGeom>
          <a:noFill/>
        </p:spPr>
      </p:pic>
      <p:pic>
        <p:nvPicPr>
          <p:cNvPr id="2051" name="Picture 3" descr="C:\Users\Lenovo\Desktop\фото по проекту к.ц\SDC10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630" y="4071942"/>
            <a:ext cx="3506898" cy="2500331"/>
          </a:xfrm>
          <a:prstGeom prst="rect">
            <a:avLst/>
          </a:prstGeom>
          <a:noFill/>
        </p:spPr>
      </p:pic>
      <p:pic>
        <p:nvPicPr>
          <p:cNvPr id="2053" name="Picture 5" descr="C:\Users\Lenovo\Desktop\фото по проекту к.ц\SDC10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625058"/>
            <a:ext cx="2643206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428604"/>
            <a:ext cx="80010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.Основной этап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857232"/>
            <a:ext cx="6286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Реализация проекта.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Игровая деятельность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Дидактические и сюжетно-ролевые игры: </a:t>
            </a:r>
          </a:p>
          <a:p>
            <a:r>
              <a:rPr lang="ru-RU" dirty="0" smtClean="0"/>
              <a:t>«Угадай по описанию»,</a:t>
            </a:r>
          </a:p>
          <a:p>
            <a:r>
              <a:rPr lang="ru-RU" dirty="0" smtClean="0"/>
              <a:t> «Найди и опиши»,</a:t>
            </a:r>
          </a:p>
          <a:p>
            <a:r>
              <a:rPr lang="ru-RU" dirty="0" smtClean="0"/>
              <a:t> «Чего не стало»,</a:t>
            </a:r>
          </a:p>
          <a:p>
            <a:r>
              <a:rPr lang="ru-RU" dirty="0" smtClean="0"/>
              <a:t>«Найди, о чем расскажу», </a:t>
            </a:r>
          </a:p>
          <a:p>
            <a:r>
              <a:rPr lang="ru-RU" dirty="0" smtClean="0"/>
              <a:t>«Найди такой же»,</a:t>
            </a:r>
          </a:p>
          <a:p>
            <a:r>
              <a:rPr lang="ru-RU" dirty="0" smtClean="0"/>
              <a:t> «Что изменилось?»,</a:t>
            </a:r>
          </a:p>
          <a:p>
            <a:r>
              <a:rPr lang="ru-RU" dirty="0" smtClean="0"/>
              <a:t> «Продайте что назову», </a:t>
            </a:r>
          </a:p>
          <a:p>
            <a:r>
              <a:rPr lang="ru-RU" dirty="0" smtClean="0"/>
              <a:t>«Магазин цветов» и другие.</a:t>
            </a:r>
          </a:p>
          <a:p>
            <a:r>
              <a:rPr lang="ru-RU" dirty="0" smtClean="0"/>
              <a:t> «Семья», «Цветочный магазин».</a:t>
            </a:r>
          </a:p>
          <a:p>
            <a:r>
              <a:rPr lang="ru-RU" dirty="0" smtClean="0"/>
              <a:t>Игра «Родина цветка».</a:t>
            </a:r>
          </a:p>
          <a:p>
            <a:endParaRPr lang="ru-RU" dirty="0"/>
          </a:p>
        </p:txBody>
      </p:sp>
      <p:pic>
        <p:nvPicPr>
          <p:cNvPr id="1027" name="Picture 3" descr="C:\Users\Lenovo\Desktop\фото по проекту к.ц\SDC10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9057" y="4429134"/>
            <a:ext cx="2357456" cy="1928826"/>
          </a:xfrm>
          <a:prstGeom prst="rect">
            <a:avLst/>
          </a:prstGeom>
          <a:noFill/>
        </p:spPr>
      </p:pic>
      <p:pic>
        <p:nvPicPr>
          <p:cNvPr id="1028" name="Picture 4" descr="C:\Users\Lenovo\Desktop\фото по проекту к.ц\SDC10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22231" y="1107265"/>
            <a:ext cx="2571768" cy="1928826"/>
          </a:xfrm>
          <a:prstGeom prst="rect">
            <a:avLst/>
          </a:prstGeom>
          <a:noFill/>
        </p:spPr>
      </p:pic>
      <p:pic>
        <p:nvPicPr>
          <p:cNvPr id="1029" name="Picture 5" descr="C:\Users\Lenovo\Desktop\фото по проекту к.ц\SDC10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250273"/>
            <a:ext cx="2143140" cy="1607355"/>
          </a:xfrm>
          <a:prstGeom prst="rect">
            <a:avLst/>
          </a:prstGeom>
          <a:noFill/>
        </p:spPr>
      </p:pic>
      <p:pic>
        <p:nvPicPr>
          <p:cNvPr id="1030" name="Picture 6" descr="C:\Users\Lenovo\Desktop\фото по проекту к.ц\SDC10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857628"/>
            <a:ext cx="221457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428604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Познавательная деятельность 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42910" y="1142984"/>
            <a:ext cx="742955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Беседы-обсуждения: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«Полезные советы»,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«Комнатные растения в интерьере»,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«Знакомство с комнатными растениями»,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«Какие комнатные растения живут у вас дома?»,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«Что мне больше всего запомнилось и понравилось».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Беседы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«Как ухаживать за комнатными растениями», «Как размножаются комнатные растения», «Что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необходимо для роста растениям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« Как поливать комнатные растения»,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«Уход за комнатными растениями»</a:t>
            </a:r>
          </a:p>
          <a:p>
            <a:r>
              <a:rPr lang="ru-RU" sz="2000" b="1" baseline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Просмотр детских презентаций</a:t>
            </a:r>
            <a:r>
              <a:rPr lang="ru-RU" baseline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r>
              <a:rPr lang="ru-RU" dirty="0" smtClean="0"/>
              <a:t>«Виды комнатных растений»</a:t>
            </a:r>
          </a:p>
          <a:p>
            <a:r>
              <a:rPr lang="ru-RU" dirty="0" smtClean="0"/>
              <a:t> «Загадки комнатных растений»,</a:t>
            </a:r>
          </a:p>
          <a:p>
            <a:r>
              <a:rPr lang="ru-RU" dirty="0" smtClean="0"/>
              <a:t>«Комнатные растения –друзья человека».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C:\Users\Lenovo\Desktop\фото по проекту к.ц\SDC1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08" y="4000504"/>
            <a:ext cx="2428892" cy="1821669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4105" name="Picture 9" descr="C:\Users\Lenovo\Desktop\фото по проекту к.ц\SDC10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643446"/>
            <a:ext cx="2357454" cy="173910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7169" name="Picture 1" descr="C:\Users\Lenovo\Desktop\фото детей\SDC106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928670"/>
            <a:ext cx="264320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357166"/>
            <a:ext cx="75009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Коммуникация: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Обсуждение пословиц и поговорок по теме «Комнатные растения».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Рассматривание журналов о комнатных и садовых растениях.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Заучивание  и чтение стихотворений о комнатных растениях. Отгадывание загадок.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Чтение художественной литературы: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Г.Х.Андерсен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Дюймовочка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,русская народная сказка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Привередница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,Е. Благинина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Бальзамин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Пришвин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 луг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 Серова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цветы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enovo\Desktop\фото по проекту к.ц\SDC10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643314"/>
            <a:ext cx="4143404" cy="276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edsovet.su/_ld/378/542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357166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85728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Экскурсии в цветочный магазин и зимний сад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Lenovo\Desktop\фото по проекту к.ц\SDC10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3071834" cy="2165090"/>
          </a:xfrm>
          <a:prstGeom prst="rect">
            <a:avLst/>
          </a:prstGeom>
          <a:noFill/>
        </p:spPr>
      </p:pic>
      <p:pic>
        <p:nvPicPr>
          <p:cNvPr id="1027" name="Picture 3" descr="C:\Users\Lenovo\Desktop\фото по проекту к.ц\SDC10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91129" y="3810003"/>
            <a:ext cx="3048021" cy="2286016"/>
          </a:xfrm>
          <a:prstGeom prst="rect">
            <a:avLst/>
          </a:prstGeom>
          <a:noFill/>
        </p:spPr>
      </p:pic>
      <p:pic>
        <p:nvPicPr>
          <p:cNvPr id="1028" name="Picture 4" descr="C:\Users\Lenovo\Desktop\фото по проекту к.ц\SDC10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500437"/>
            <a:ext cx="3714776" cy="2899339"/>
          </a:xfrm>
          <a:prstGeom prst="rect">
            <a:avLst/>
          </a:prstGeom>
          <a:noFill/>
        </p:spPr>
      </p:pic>
      <p:pic>
        <p:nvPicPr>
          <p:cNvPr id="1029" name="Picture 5" descr="C:\Users\Lenovo\Desktop\фото по проекту к.ц\SDC106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92867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532</Words>
  <Application>Microsoft Office PowerPoint</Application>
  <PresentationFormat>Экран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23</cp:revision>
  <dcterms:created xsi:type="dcterms:W3CDTF">2017-02-02T15:44:21Z</dcterms:created>
  <dcterms:modified xsi:type="dcterms:W3CDTF">2017-03-07T18:46:44Z</dcterms:modified>
</cp:coreProperties>
</file>