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72" r:id="rId8"/>
    <p:sldId id="263" r:id="rId9"/>
    <p:sldId id="274" r:id="rId10"/>
    <p:sldId id="264" r:id="rId11"/>
    <p:sldId id="265" r:id="rId12"/>
    <p:sldId id="266" r:id="rId13"/>
    <p:sldId id="267" r:id="rId14"/>
    <p:sldId id="268" r:id="rId15"/>
    <p:sldId id="275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3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44318-064C-41C8-9957-2CF94166AE46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A004C-D635-496E-B62B-AC9BD41DCF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44318-064C-41C8-9957-2CF94166AE46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A004C-D635-496E-B62B-AC9BD41DCF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44318-064C-41C8-9957-2CF94166AE46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A004C-D635-496E-B62B-AC9BD41DCF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44318-064C-41C8-9957-2CF94166AE46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A004C-D635-496E-B62B-AC9BD41DCF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44318-064C-41C8-9957-2CF94166AE46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A004C-D635-496E-B62B-AC9BD41DCF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44318-064C-41C8-9957-2CF94166AE46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A004C-D635-496E-B62B-AC9BD41DCF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44318-064C-41C8-9957-2CF94166AE46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A004C-D635-496E-B62B-AC9BD41DCF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44318-064C-41C8-9957-2CF94166AE46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A004C-D635-496E-B62B-AC9BD41DCF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44318-064C-41C8-9957-2CF94166AE46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A004C-D635-496E-B62B-AC9BD41DCF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44318-064C-41C8-9957-2CF94166AE46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A004C-D635-496E-B62B-AC9BD41DCF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44318-064C-41C8-9957-2CF94166AE46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A004C-D635-496E-B62B-AC9BD41DCF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144318-064C-41C8-9957-2CF94166AE46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A004C-D635-496E-B62B-AC9BD41DCFD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www.cmak.by/uploads/posts/2014-03/skinali_texture_h_324_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1846658"/>
            <a:ext cx="91440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600" b="1" dirty="0" smtClean="0"/>
              <a:t>Проектная деятельность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600" b="1" dirty="0" smtClean="0"/>
              <a:t> во второй младшей группе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600" b="1" dirty="0" smtClean="0"/>
              <a:t>«Осень золотая в гости к нам пришла»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43570" y="4929198"/>
            <a:ext cx="3000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Воспитатель: М.А.Волкова</a:t>
            </a:r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071538" y="857232"/>
            <a:ext cx="6786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Муниципальное бюджетное дошкольное образовательное учреждение детский сад №6 «Солнышко»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https://static5.depositphotos.com/1025794/423/v/950/depositphotos_4236851-stock-illustration-fall-leaves-fram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857280"/>
            <a:ext cx="9144000" cy="7572404"/>
          </a:xfrm>
          <a:prstGeom prst="rect">
            <a:avLst/>
          </a:prstGeom>
          <a:noFill/>
        </p:spPr>
      </p:pic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785786" y="214290"/>
            <a:ext cx="7572428" cy="5201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Чтение художественных произведений посвященных осени:  сказка «Петушок и бобовое зернышко», «По грибы , по ягоды»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Я.Тайц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«Листопад» М. Пришвин. «Рассказы об осени» М.М.Пришвин, «Осень» А.Плещеев</a:t>
            </a:r>
            <a:r>
              <a:rPr lang="ru-RU" sz="2400" dirty="0" smtClean="0"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«Осенние листья»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И.Токмакова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, «Дождик» З.Александровна и.др.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Разучивание стихотворений об осени.</a:t>
            </a:r>
            <a:r>
              <a:rPr lang="ru-RU" sz="2400" dirty="0" smtClean="0"/>
              <a:t> </a:t>
            </a:r>
          </a:p>
          <a:p>
            <a:r>
              <a:rPr lang="ru-RU" sz="2400" dirty="0" smtClean="0"/>
              <a:t>Беседы  «Приметы осени», «Чем полезны овощи и фрукты?», «Как изменилась одежда людей».</a:t>
            </a:r>
          </a:p>
          <a:p>
            <a:r>
              <a:rPr lang="ru-RU" sz="2400" dirty="0" smtClean="0"/>
              <a:t>ООД по познавательному развитию «Овощи с огорода». </a:t>
            </a:r>
          </a:p>
          <a:p>
            <a:r>
              <a:rPr lang="ru-RU" sz="2400" dirty="0" smtClean="0"/>
              <a:t>Просмотр слайдов : «Время года- осень»</a:t>
            </a:r>
          </a:p>
          <a:p>
            <a:r>
              <a:rPr lang="ru-RU" sz="2400" dirty="0" smtClean="0"/>
              <a:t>Рассматривание иллюстраций о труде людей осенью на даче, в парке.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https://static5.depositphotos.com/1025794/423/v/950/depositphotos_4236851-stock-illustration-fall-leaves-fram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14404"/>
            <a:ext cx="9144000" cy="757240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285984" y="2214554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1000100" y="571480"/>
            <a:ext cx="6429420" cy="283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Подвижные игры: «Мы листики осенние», «С кочки на кочку», «Листопад», «Ветерок», «Солнышко и дождик»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 и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Дидактические игры осенней тематики: «Быстро возьми», «Какое время года», «Что лежит в мешочке», «Так бывает или нет», «Разрезные картинки»,«Чудесный мешочек», «Какое время года?», «Угадай по вкусу»</a:t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Сюжетно – ролевые игры: «Детский сад», «Магазин».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Пальчиковые игры «Капуста», «Огород», «Морковка».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9691" y="3429000"/>
            <a:ext cx="3261003" cy="244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6" y="3286124"/>
            <a:ext cx="3333773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https://static5.depositphotos.com/1025794/423/v/950/depositphotos_4236851-stock-illustration-fall-leaves-fram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14404"/>
            <a:ext cx="9144000" cy="7572404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571480"/>
            <a:ext cx="2880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642918"/>
            <a:ext cx="342902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3357562"/>
            <a:ext cx="3143272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3786190"/>
            <a:ext cx="2880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https://static5.depositphotos.com/1025794/423/v/950/depositphotos_4236851-stock-illustration-fall-leaves-fram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14404"/>
            <a:ext cx="9144000" cy="7572404"/>
          </a:xfrm>
          <a:prstGeom prst="rect">
            <a:avLst/>
          </a:prstGeom>
          <a:noFill/>
        </p:spPr>
      </p:pic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785786" y="0"/>
            <a:ext cx="7286676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        3 этап – заключительный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1. Выставка поделок, выполненных родителями с детьми дома.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2. Фотовыставка «Ах, какая прелесть осень».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3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. 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Развлечение «Осень золотая»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Lenovo\Desktop\праздник осени 2 мл.гр\SAM_59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6514" y="3143248"/>
            <a:ext cx="3461171" cy="2714644"/>
          </a:xfrm>
          <a:prstGeom prst="rect">
            <a:avLst/>
          </a:prstGeom>
          <a:noFill/>
        </p:spPr>
      </p:pic>
      <p:pic>
        <p:nvPicPr>
          <p:cNvPr id="1027" name="Picture 3" descr="C:\Users\Lenovo\Desktop\праздник осени 2 мл.гр\SAM_59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1500174"/>
            <a:ext cx="3840000" cy="25886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https://static5.depositphotos.com/1025794/423/v/950/depositphotos_4236851-stock-illustration-fall-leaves-fram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14404"/>
            <a:ext cx="9144000" cy="7572404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3214686"/>
            <a:ext cx="2160000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3000372"/>
            <a:ext cx="2160000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3000372"/>
            <a:ext cx="2160000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2976" y="214289"/>
            <a:ext cx="3237190" cy="2427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14942" y="375025"/>
            <a:ext cx="3237190" cy="2427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https://static5.depositphotos.com/1025794/423/v/950/depositphotos_4236851-stock-illustration-fall-leaves-fram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14404"/>
            <a:ext cx="9144000" cy="757240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928794" y="2500306"/>
            <a:ext cx="52149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https://static5.depositphotos.com/1025794/423/v/950/depositphotos_4236851-stock-illustration-fall-leaves-fram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142976" y="714356"/>
            <a:ext cx="8001024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Вид проекта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: познавательно-творческий, краткосрочный (с 11 по 29 сентября)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Методы проекта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: наглядный ,словесный, практический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Участники проекта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: дети 2 младшей группы (3-4 года),родители , воспитатель.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https://static5.depositphotos.com/1025794/423/v/950/depositphotos_4236851-stock-illustration-fall-leaves-fram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</p:spPr>
      </p:pic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1142976" y="428604"/>
            <a:ext cx="8001024" cy="578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Актуальность: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Учитывая особенности детей младшего возраста, такие как: наглядно-действенное мышление; минимальный жизненный опыт и знания о природе, а так же то, что малыш может понять только то, что находится непосредственно перед его глазами и с чем он может действовать сам.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Они не знакомы с происхождением тех или иных явлений, процессов в природе, не могут ответить на интересующие их вопросы: «Зачем и куда улетают птицы? », «Зачем опадает листва? », «Куда прячутся насекомые? » и т. д. Они очень любознательны и хотят все знать, поэтому я решила провести углубленную работу по ознакомлению детей с природой через познавательно-творческую деятельность.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А также привлечь к изучению темы «Осени» родителей, мотивируя их совершать с детьми целевые прогулки, изготовлять совместно с детьми поделки из природного материала, осуществлять подбор художественной литературы на заданную тему.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Предполагаемый результат: Обогатятся и расширятся знания детей об осени, её признаках и дарах. Пополнится словарный запас детей. Сформируется активность и заинтересованность в образовательном процессе детей у родителей.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https://static5.depositphotos.com/1025794/423/v/950/depositphotos_4236851-stock-illustration-fall-leaves-fram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14404"/>
            <a:ext cx="9753600" cy="7315200"/>
          </a:xfrm>
          <a:prstGeom prst="rect">
            <a:avLst/>
          </a:prstGeom>
          <a:noFill/>
        </p:spPr>
      </p:pic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1000100" y="714356"/>
            <a:ext cx="8143900" cy="4585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Цель проекта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: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 Формировать познавательный интерес к окружающей среде: познакомить детей со временем года «Осень», осенними явлениями природы.  Расширять  и обогащать знания  детей по лексическим темам: «Овощи», «Фрукты». Воспитывать бережное отношение к природе.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</a:b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Задачи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: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дать элементарные представление об осени, как времени года, её признаках и явлениях;  расширить представление о многообразии и пользе овощей и фруктов; формировать умение детей рассматривать иллюстрации, понимать их сюжет, отвечать на вопросы воспитателя; побуждать детей выражать свои чувства и эмоции при помощи активной речи; развивать творчество. 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</a:b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Участие родителей в реализации</a:t>
            </a:r>
            <a:r>
              <a:rPr kumimoji="0" lang="ru-RU" sz="28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проекта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: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 совместное с детьми разучивание стихотворений об осени, наблюдения, беседы</a:t>
            </a:r>
            <a:r>
              <a:rPr lang="ru-RU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, поделки из природного материала.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https://static5.depositphotos.com/1025794/423/v/950/depositphotos_4236851-stock-illustration-fall-leaves-fram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85842"/>
            <a:ext cx="9144000" cy="7643842"/>
          </a:xfrm>
          <a:prstGeom prst="rect">
            <a:avLst/>
          </a:prstGeom>
          <a:noFill/>
        </p:spPr>
      </p:pic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1071538" y="0"/>
            <a:ext cx="7215238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Этапы проекта: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                         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1 этап – подготовительный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1. Создать развивающую среду.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2. Организовать работу с родителями.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4. Составить план проекта, разработать конспекты занятий.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5. Осуществлять подбор сюжетных картин и художественных произведений про осень.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Работа с родителями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676A6C"/>
                </a:solidFill>
                <a:effectLst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Консультация для родителей «Как одеть ребенка осенью?» «Осенние изменения в природе», «Осенние забавы».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- Оформление уголка для родителей информацией по проекту (папки-передвижки, информация, объявления);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- Побуждение к выполнению совместной работы с детьми поделок из природного материала 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https://static5.depositphotos.com/1025794/423/v/950/depositphotos_4236851-stock-illustration-fall-leaves-fram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14404"/>
            <a:ext cx="9144000" cy="7572404"/>
          </a:xfrm>
          <a:prstGeom prst="rect">
            <a:avLst/>
          </a:prstGeom>
          <a:noFill/>
        </p:spPr>
      </p:pic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1500166" y="428604"/>
            <a:ext cx="628654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2 этап – основной (практический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5786" y="1071546"/>
            <a:ext cx="81521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33CC33"/>
                </a:solidFill>
              </a:rPr>
              <a:t>Целевые прогулки на участке, а так же по территории детского сада.</a:t>
            </a:r>
            <a:endParaRPr lang="ru-RU" sz="2000" b="1" dirty="0">
              <a:solidFill>
                <a:srgbClr val="33CC33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1428736"/>
            <a:ext cx="2880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1428736"/>
            <a:ext cx="3308628" cy="2481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3786190"/>
            <a:ext cx="2880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7686" y="4071942"/>
            <a:ext cx="321471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https://static5.depositphotos.com/1025794/423/v/950/depositphotos_4236851-stock-illustration-fall-leaves-fram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14404"/>
            <a:ext cx="9144000" cy="7572404"/>
          </a:xfrm>
          <a:prstGeom prst="rect">
            <a:avLst/>
          </a:prstGeom>
          <a:noFill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0"/>
            <a:ext cx="2160000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0" y="0"/>
            <a:ext cx="3356221" cy="251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24" y="3214686"/>
            <a:ext cx="342902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29256" y="2975227"/>
            <a:ext cx="2322734" cy="3096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https://static5.depositphotos.com/1025794/423/v/950/depositphotos_4236851-stock-illustration-fall-leaves-fram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572404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2" y="642918"/>
            <a:ext cx="2880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1785926"/>
            <a:ext cx="2880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00166" y="3276290"/>
            <a:ext cx="2286016" cy="2943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76" y="4698000"/>
            <a:ext cx="2880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https://static5.depositphotos.com/1025794/423/v/950/depositphotos_4236851-stock-illustration-fall-leaves-fram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14404"/>
            <a:ext cx="9144000" cy="757240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500298" y="0"/>
            <a:ext cx="33575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33CC33"/>
                </a:solidFill>
              </a:rPr>
              <a:t>Художественное творчество</a:t>
            </a:r>
            <a:endParaRPr lang="ru-RU" sz="2000" b="1" dirty="0">
              <a:solidFill>
                <a:srgbClr val="33CC33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451" y="642918"/>
            <a:ext cx="3619525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4546" y="3714752"/>
            <a:ext cx="3357586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570480"/>
            <a:ext cx="3357586" cy="2518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428596" y="3357562"/>
            <a:ext cx="33575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err="1" smtClean="0"/>
              <a:t>Пластилинография</a:t>
            </a:r>
            <a:r>
              <a:rPr lang="ru-RU" sz="1400" b="1" dirty="0" smtClean="0"/>
              <a:t> «Компот из вишни»</a:t>
            </a:r>
            <a:endParaRPr lang="ru-RU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429124" y="3143248"/>
            <a:ext cx="49429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Коллективная работа «Осеннее дерево» </a:t>
            </a:r>
          </a:p>
          <a:p>
            <a:r>
              <a:rPr lang="ru-RU" sz="1400" b="1" dirty="0" smtClean="0"/>
              <a:t>(рисование ладошками)</a:t>
            </a:r>
            <a:endParaRPr lang="ru-RU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643174" y="6000768"/>
            <a:ext cx="36639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Аппликация «Овощи на тарелке»</a:t>
            </a:r>
            <a:endParaRPr lang="ru-RU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499</Words>
  <Application>Microsoft Office PowerPoint</Application>
  <PresentationFormat>Экран (4:3)</PresentationFormat>
  <Paragraphs>50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Lenovo</dc:creator>
  <cp:lastModifiedBy>Lenovo</cp:lastModifiedBy>
  <cp:revision>16</cp:revision>
  <dcterms:created xsi:type="dcterms:W3CDTF">2017-09-18T18:27:13Z</dcterms:created>
  <dcterms:modified xsi:type="dcterms:W3CDTF">2017-11-16T19:31:53Z</dcterms:modified>
</cp:coreProperties>
</file>