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74" r:id="rId4"/>
    <p:sldId id="286" r:id="rId5"/>
    <p:sldId id="283" r:id="rId6"/>
    <p:sldId id="288" r:id="rId7"/>
    <p:sldId id="289" r:id="rId8"/>
    <p:sldId id="290" r:id="rId9"/>
    <p:sldId id="291" r:id="rId10"/>
    <p:sldId id="29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01_-_VOT_POEZD_NASH_EDET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Lenovo\Downloads\&#1053;&#1077;&#1080;&#1079;&#1074;&#1077;&#1089;&#1090;&#1077;&#1085;%20-%20&#1074;&#1099;&#1093;&#1086;&#1076;%20&#1041;&#1077;&#1083;&#1086;&#1095;&#1082;&#1080;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01_-_VOT_POEZD_NASH_EDET.mp3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http://www.maam.ru/upload/blogs/detsad-1-15038491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857232"/>
            <a:ext cx="83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Arial Black" pitchFamily="34" charset="0"/>
              </a:rPr>
              <a:t>В гости к лесным жителям</a:t>
            </a:r>
            <a:endParaRPr lang="ru-RU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mypresentation.ru/documents/4d2f2408a5fc6a86089c5f0f7ea6f13b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14480" y="3000372"/>
            <a:ext cx="5572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Спасибо за внимание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0-tub-ru.yandex.net/i?id=4a1a9d8fae7c070b132168565dfea98f-l&amp;n=1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01_-_VOT_POEZD_NASH_ED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786710" y="3429000"/>
            <a:ext cx="571504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ree-golden-woods-wallpaper-wallpaper_1280x1024_8662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s://getbg.net/upload/full/432333_beryoza_osen_les_sosny_1680x1050_(www.GetBg.net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14290"/>
            <a:ext cx="27860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ветки на ветку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Быстро, как мяч, Скачет по лесу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Рыжий циркач.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Кто это?</a:t>
            </a:r>
          </a:p>
          <a:p>
            <a:endParaRPr lang="ru-RU" dirty="0"/>
          </a:p>
        </p:txBody>
      </p:sp>
      <p:pic>
        <p:nvPicPr>
          <p:cNvPr id="6" name="Picture 2" descr="http://ped-kopilka.ru/upload/blogs2/2016/9/47333_3c2c1b0ef4724a5ca7c49b160d77ca8a.p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02"/>
            <a:ext cx="9216206" cy="6858202"/>
          </a:xfrm>
          <a:prstGeom prst="rect">
            <a:avLst/>
          </a:prstGeom>
          <a:noFill/>
        </p:spPr>
      </p:pic>
      <p:pic>
        <p:nvPicPr>
          <p:cNvPr id="7" name="Неизвестен - выход Белочки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072462" y="4857760"/>
            <a:ext cx="571504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3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afisha.mosreg.ru/sites/default/files/events_photo/les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43504" y="214290"/>
            <a:ext cx="2380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Комочек пуха, 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Длинное ухо, 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Прыгает ловко, 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Любит морковку</a:t>
            </a:r>
            <a:endParaRPr lang="ru-RU" dirty="0"/>
          </a:p>
        </p:txBody>
      </p:sp>
      <p:pic>
        <p:nvPicPr>
          <p:cNvPr id="8" name="Picture 2" descr="http://ohota-rybalka-kirov.ru/wp-content/uploads/2016/04/zayc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im0-tub-ru.yandex.net/i?id=80e8125ad5541784cd30d70a8ad60d56-l&amp;n=1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img0.liveinternet.ru/images/attach/c/11/116/542/116542862_osenniy_l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14678" y="785794"/>
            <a:ext cx="4777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Большой хозяин лесной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Просыпается весной</a:t>
            </a:r>
          </a:p>
          <a:p>
            <a:endParaRPr lang="ru-RU" dirty="0"/>
          </a:p>
        </p:txBody>
      </p:sp>
      <p:pic>
        <p:nvPicPr>
          <p:cNvPr id="8" name="Содержимое 3" descr="http://damaglamura.com/wp-content/uploads/2015/08/18-1024x576.jpg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i70.servimg.com/u/f70/18/45/76/49/wolfde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33" name="Picture 13" descr="http://www.xn--80aauegbcjrdg4a.xn--p1ai/uploads/1/0/5/8/10580347/5698609_or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250188"/>
            <a:ext cx="3857620" cy="2607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0-tub-ru.yandex.net/i?id=4a1a9d8fae7c070b132168565dfea98f-l&amp;n=1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01_-_VOT_POEZD_NASH_ED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715272" y="3429000"/>
            <a:ext cx="571504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34</Words>
  <Application>Microsoft Office PowerPoint</Application>
  <PresentationFormat>Экран (4:3)</PresentationFormat>
  <Paragraphs>9</Paragraphs>
  <Slides>10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Lenovo</cp:lastModifiedBy>
  <cp:revision>38</cp:revision>
  <dcterms:created xsi:type="dcterms:W3CDTF">2017-03-21T19:41:35Z</dcterms:created>
  <dcterms:modified xsi:type="dcterms:W3CDTF">2017-11-28T09:26:34Z</dcterms:modified>
</cp:coreProperties>
</file>