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3" r:id="rId4"/>
    <p:sldId id="257" r:id="rId5"/>
    <p:sldId id="258" r:id="rId6"/>
    <p:sldId id="259" r:id="rId7"/>
    <p:sldId id="261" r:id="rId8"/>
    <p:sldId id="262" r:id="rId9"/>
    <p:sldId id="272" r:id="rId10"/>
    <p:sldId id="264" r:id="rId11"/>
    <p:sldId id="265" r:id="rId12"/>
    <p:sldId id="266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Группа\431 группа\Фон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1500174"/>
            <a:ext cx="792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Презентация по экологии.</a:t>
            </a:r>
          </a:p>
          <a:p>
            <a:r>
              <a:rPr lang="ru-RU" sz="4000" b="1" dirty="0" smtClean="0"/>
              <a:t>        Белые медведи</a:t>
            </a:r>
            <a:r>
              <a:rPr lang="ru-RU" dirty="0" smtClean="0"/>
              <a:t>. (подготовительная группа)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5929330"/>
            <a:ext cx="541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Выполнила:воспитатель</a:t>
            </a:r>
            <a:r>
              <a:rPr lang="ru-RU" b="1" dirty="0" smtClean="0"/>
              <a:t> Волкова М.А.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151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walking_in_the_woods-wallpaper-144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843467788986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1" y="3401463"/>
            <a:ext cx="4752528" cy="3168986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95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0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Фото\Группа\331 группа\Предметы\Фон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00200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belyy_medve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" y="986925"/>
            <a:ext cx="3873737" cy="4896544"/>
          </a:xfrm>
          <a:prstGeom prst="rect">
            <a:avLst/>
          </a:prstGeom>
          <a:noFill/>
          <a:effectLst>
            <a:glow rad="127000">
              <a:srgbClr val="0070C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Screenshots\IMG_201610300_09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93" y="1378892"/>
            <a:ext cx="3792107" cy="4100216"/>
          </a:xfrm>
          <a:prstGeom prst="rect">
            <a:avLst/>
          </a:prstGeom>
          <a:noFill/>
          <a:effectLst>
            <a:glow rad="127000">
              <a:srgbClr val="00B05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ь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52" y="620688"/>
            <a:ext cx="3631584" cy="5616624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2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Фото\Группа\331 группа\Предметы\Фон\3ab417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221088"/>
            <a:ext cx="2376264" cy="2304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791" y="4221088"/>
            <a:ext cx="2376264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221088"/>
            <a:ext cx="2376264" cy="2292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3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Группа\331 группа\Предметы\Фон\0_c017e_2af0140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559983495413ff94768b48d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22" y="3284985"/>
            <a:ext cx="5076056" cy="3528809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hmatyy-shhen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5508104" cy="3098309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701"/>
            <a:ext cx="4383738" cy="3024336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4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Фото\Группа\331 группа\Предметы\Фон\83bd6ff7802df26093d5604a30e82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6622050" cy="3721592"/>
          </a:xfrm>
          <a:prstGeom prst="rect">
            <a:avLst/>
          </a:prstGeom>
          <a:noFill/>
          <a:effectLst>
            <a:glow rad="127000">
              <a:srgbClr val="0070C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_66107992_1395235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6096000" cy="3429000"/>
          </a:xfrm>
          <a:prstGeom prst="rect">
            <a:avLst/>
          </a:prstGeom>
          <a:noFill/>
          <a:effectLst>
            <a:glow rad="127000">
              <a:srgbClr val="00B050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06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Группа\331 группа\Предметы\Фон\57775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45671834999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4014"/>
            <a:ext cx="4140696" cy="3081448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umk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53" y="836713"/>
            <a:ext cx="5216327" cy="3312368"/>
          </a:xfrm>
          <a:prstGeom prst="rect">
            <a:avLst/>
          </a:prstGeom>
          <a:noFill/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y-KjAuQOk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7" y="197554"/>
            <a:ext cx="3854239" cy="2801342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47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Фото\Группа\331 группа\Предметы\Фон\57775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ffectLst>
            <a:glow rad="127000">
              <a:schemeClr val="accent3">
                <a:lumMod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40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56082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5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Фото\Группа\331 группа\Предметы\Фон\45403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Desktop\Buryy-medv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408712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2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Группа\331 группа\Предметы\Фон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" y="-393356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age_1337876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45"/>
            <a:ext cx="5328557" cy="3550151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7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6" y="980728"/>
            <a:ext cx="4162352" cy="3181226"/>
          </a:xfrm>
          <a:prstGeom prst="rect">
            <a:avLst/>
          </a:prstGeom>
          <a:noFill/>
          <a:effectLst>
            <a:glow rad="127000">
              <a:schemeClr val="accent5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rtleo.com-24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8" y="3284984"/>
            <a:ext cx="4389120" cy="2743200"/>
          </a:xfrm>
          <a:prstGeom prst="rect">
            <a:avLst/>
          </a:prstGeom>
          <a:noFill/>
          <a:effectLst>
            <a:glow rad="127000">
              <a:schemeClr val="accent3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12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\Группа\331 группа\Предметы\Фон\3ab417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supercoolpics_08_28102013105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5862"/>
            <a:ext cx="3024336" cy="4091459"/>
          </a:xfrm>
          <a:prstGeom prst="rect">
            <a:avLst/>
          </a:prstGeom>
          <a:noFill/>
          <a:effectLst>
            <a:glow rad="127000">
              <a:schemeClr val="tx2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podvodnoe_carstvo_belyy_medved_holod_192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2" y="3429000"/>
            <a:ext cx="5040560" cy="3278321"/>
          </a:xfrm>
          <a:prstGeom prst="rect">
            <a:avLst/>
          </a:prstGeom>
          <a:noFill/>
          <a:effectLst>
            <a:glow rad="127000">
              <a:schemeClr val="accent5">
                <a:lumMod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hotolenta_big_photo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" y="180884"/>
            <a:ext cx="4718298" cy="3145532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8" y="209927"/>
            <a:ext cx="4692756" cy="343509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4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Группа\331 группа\Предметы\Фон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"/>
            <a:ext cx="9144000" cy="6856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4475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4" y="188640"/>
            <a:ext cx="4752528" cy="4752528"/>
          </a:xfrm>
          <a:prstGeom prst="rect">
            <a:avLst/>
          </a:prstGeom>
          <a:noFill/>
          <a:effectLst>
            <a:glow rad="127000">
              <a:schemeClr val="tx1">
                <a:lumMod val="95000"/>
                <a:lumOff val="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559983495413ff94768b48d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6763"/>
            <a:ext cx="5076056" cy="3528809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23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\Группа\331 группа\Предметы\Фон\41988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RSas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17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Фото\Группа\331 группа\Предметы\Фон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8" y="0"/>
            <a:ext cx="91465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843467788986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82" y="116633"/>
            <a:ext cx="5741401" cy="3669367"/>
          </a:xfrm>
          <a:prstGeom prst="rect">
            <a:avLst/>
          </a:prstGeom>
          <a:noFill/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thumb2-17715d242217009795086489ff15b4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6302158" cy="3653036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46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медведь</dc:title>
  <dc:creator>User</dc:creator>
  <cp:lastModifiedBy>Lenovo</cp:lastModifiedBy>
  <cp:revision>33</cp:revision>
  <dcterms:created xsi:type="dcterms:W3CDTF">2016-10-25T12:03:40Z</dcterms:created>
  <dcterms:modified xsi:type="dcterms:W3CDTF">2017-03-05T18:01:18Z</dcterms:modified>
</cp:coreProperties>
</file>