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56" r:id="rId3"/>
    <p:sldId id="316" r:id="rId4"/>
    <p:sldId id="301" r:id="rId5"/>
    <p:sldId id="302" r:id="rId6"/>
    <p:sldId id="305" r:id="rId7"/>
    <p:sldId id="311" r:id="rId8"/>
    <p:sldId id="308" r:id="rId9"/>
    <p:sldId id="312" r:id="rId10"/>
    <p:sldId id="313" r:id="rId11"/>
    <p:sldId id="318" r:id="rId12"/>
    <p:sldId id="315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2510C0"/>
    <a:srgbClr val="F5BDED"/>
    <a:srgbClr val="8048E6"/>
    <a:srgbClr val="E549CF"/>
    <a:srgbClr val="0864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8640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697729-F791-41DF-B5D2-2CB9D4F3B8F2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738562-4BFA-4F82-94EB-E9D1A5798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FDFC-B070-44BF-9768-AA2D8B5DA2EE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D70B-AAB4-46BF-9027-5D9D7FB2D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33E1-510A-4517-8768-4F7236AEC2EF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D364-CB60-447A-96AA-919B0ECB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8EC4-08F9-4FD6-A939-5208FEE45DCB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34F5-1513-4AA7-955D-8E924CB4C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A1BB-6735-4EF5-96EC-ABFEDB35D9D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B5C0-74E8-434B-A7AB-3DD64384D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499A-B8F0-45D7-B46F-16A9120E9066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52AF-C987-46E4-AD34-933934FDD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672E-E72C-45C4-9820-FA37E75FBC5B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2F81-3711-4810-AA95-00D976D1A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6D9C-74F3-43A0-9CE7-F6F8EF31F8A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03F2-6331-4BB5-9ED2-A4D51241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61B7-C4E4-4EED-BE53-7444E875C8E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8456-B255-43B5-AC4B-745DC5F7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BEE2-889F-4310-9BFF-29A0AF531419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0F13-7569-47B0-B09F-57BF0876A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9C3A-4FA6-414C-BFFC-FCB0402C68A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482E-19A4-424F-B4D9-C928462A0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189F-7FA6-44CF-A777-4D9679645F1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A37D-82E1-42E9-88E2-D2D56F9F1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C4761-D274-499F-A26A-1FB1B22505D0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92867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5" y="571480"/>
            <a:ext cx="564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251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251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endParaRPr lang="ru-RU" sz="2400" b="1" dirty="0" smtClean="0">
              <a:solidFill>
                <a:srgbClr val="251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836712"/>
            <a:ext cx="649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 детский сад №6 «Солнышко»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060848"/>
            <a:ext cx="75072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«Изготовление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– вертушки»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Воспитатель: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Волкова М.А., воспитатель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подготовительной группы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upload/blogs/2356_ec5dd27a3511b8dc3f0e2c51f4cdf606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0"/>
            <a:ext cx="51845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ed-kopilka.ru/upload/blogs/2356_aeb608d2edbdc19b0034916d2ebc263c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595312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1.</a:t>
            </a:r>
            <a:r>
              <a:rPr lang="ru-RU" sz="1800" dirty="0" smtClean="0"/>
              <a:t>   При работе внимательно следите за направлением резания.</a:t>
            </a:r>
          </a:p>
          <a:p>
            <a:r>
              <a:rPr lang="ru-RU" sz="1800" dirty="0" smtClean="0"/>
              <a:t>2.</a:t>
            </a:r>
            <a:r>
              <a:rPr lang="ru-RU" sz="1800" dirty="0" smtClean="0"/>
              <a:t>    Не держите ножницы лезвием вверх.</a:t>
            </a:r>
          </a:p>
          <a:p>
            <a:r>
              <a:rPr lang="ru-RU" sz="1800" dirty="0" smtClean="0"/>
              <a:t>3.</a:t>
            </a:r>
            <a:r>
              <a:rPr lang="ru-RU" sz="1800" dirty="0" smtClean="0"/>
              <a:t>    Не оставляйте ножницы с открытыми лезвиями.</a:t>
            </a:r>
          </a:p>
          <a:p>
            <a:r>
              <a:rPr lang="ru-RU" sz="1800" dirty="0" smtClean="0"/>
              <a:t>4.</a:t>
            </a:r>
            <a:r>
              <a:rPr lang="ru-RU" sz="1800" dirty="0" smtClean="0"/>
              <a:t>    Не режьте ножницами на ходу.</a:t>
            </a:r>
          </a:p>
          <a:p>
            <a:r>
              <a:rPr lang="ru-RU" sz="1800" dirty="0" smtClean="0"/>
              <a:t>5.</a:t>
            </a:r>
            <a:r>
              <a:rPr lang="ru-RU" sz="1800" dirty="0" smtClean="0"/>
              <a:t>    Не подходите к товарищу во время работы.</a:t>
            </a:r>
          </a:p>
          <a:p>
            <a:r>
              <a:rPr lang="ru-RU" sz="1800" dirty="0" smtClean="0"/>
              <a:t>6.</a:t>
            </a:r>
            <a:r>
              <a:rPr lang="ru-RU" sz="1800" dirty="0" smtClean="0"/>
              <a:t>    Передавайте закрытые ножницы кольцами вперёд.</a:t>
            </a:r>
          </a:p>
          <a:p>
            <a:r>
              <a:rPr lang="ru-RU" sz="1800" dirty="0" smtClean="0"/>
              <a:t>7.</a:t>
            </a:r>
            <a:r>
              <a:rPr lang="ru-RU" sz="1800" dirty="0" smtClean="0"/>
              <a:t>    Во время работы удерживайте материал левой рукой так, чтобы пальцы были в стороне от лезвия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b="1" u="sng" dirty="0" smtClean="0"/>
              <a:t>Правила </a:t>
            </a:r>
            <a:r>
              <a:rPr lang="ru-RU" sz="1800" b="1" u="sng" dirty="0" smtClean="0"/>
              <a:t>безопасной работы с </a:t>
            </a:r>
            <a:r>
              <a:rPr lang="ru-RU" sz="1800" b="1" u="sng" dirty="0" smtClean="0"/>
              <a:t>шилом:</a:t>
            </a:r>
            <a:endParaRPr lang="ru-RU" sz="1800" dirty="0" smtClean="0"/>
          </a:p>
          <a:p>
            <a:r>
              <a:rPr lang="ru-RU" sz="1800" b="1" dirty="0" smtClean="0"/>
              <a:t>1.</a:t>
            </a:r>
            <a:r>
              <a:rPr lang="ru-RU" sz="1800" dirty="0" smtClean="0"/>
              <a:t> Храни инструмент в безопасном месте.</a:t>
            </a:r>
          </a:p>
          <a:p>
            <a:r>
              <a:rPr lang="ru-RU" sz="1800" b="1" dirty="0" smtClean="0"/>
              <a:t>2.</a:t>
            </a:r>
            <a:r>
              <a:rPr lang="ru-RU" sz="1800" dirty="0" smtClean="0"/>
              <a:t>  Работай шилом только на подкладной доске.</a:t>
            </a:r>
          </a:p>
          <a:p>
            <a:r>
              <a:rPr lang="ru-RU" sz="1800" b="1" dirty="0" smtClean="0"/>
              <a:t>3.</a:t>
            </a:r>
            <a:r>
              <a:rPr lang="ru-RU" sz="1800" dirty="0" smtClean="0"/>
              <a:t> Делай прокол, вращая ручку шила вправо и влево.</a:t>
            </a:r>
          </a:p>
          <a:p>
            <a:r>
              <a:rPr lang="ru-RU" sz="1800" b="1" dirty="0" smtClean="0"/>
              <a:t>4.</a:t>
            </a:r>
            <a:r>
              <a:rPr lang="ru-RU" sz="1800" dirty="0" smtClean="0"/>
              <a:t> Будь внимателен! Не порань руку, держащую картон или любой </a:t>
            </a:r>
            <a:r>
              <a:rPr lang="ru-RU" sz="1800" dirty="0" smtClean="0"/>
              <a:t>другой </a:t>
            </a:r>
            <a:r>
              <a:rPr lang="ru-RU" sz="1800" dirty="0" smtClean="0"/>
              <a:t>материал.</a:t>
            </a:r>
          </a:p>
          <a:p>
            <a:r>
              <a:rPr lang="ru-RU" sz="1800" b="1" dirty="0" smtClean="0"/>
              <a:t>5.</a:t>
            </a:r>
            <a:r>
              <a:rPr lang="ru-RU" sz="1800" dirty="0" smtClean="0"/>
              <a:t> После работы убери шило в коробку.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14298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При выполнении работ ножницами</a:t>
            </a:r>
            <a:r>
              <a:rPr lang="ru-RU" u="sng" dirty="0" smtClean="0"/>
              <a:t>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ped-kopilka.ru/upload/blogs/2356_4e4618d306c8196f115cd952973b8a96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412777"/>
            <a:ext cx="6216922" cy="46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557338"/>
            <a:ext cx="5154613" cy="2879725"/>
          </a:xfrm>
        </p:spPr>
        <p:txBody>
          <a:bodyPr/>
          <a:lstStyle/>
          <a:p>
            <a:pPr algn="ctr">
              <a:defRPr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7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847013" cy="28797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293097"/>
            <a:ext cx="8032778" cy="1728192"/>
          </a:xfrm>
        </p:spPr>
        <p:txBody>
          <a:bodyPr/>
          <a:lstStyle/>
          <a:p>
            <a:pPr algn="l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5600700" algn="l"/>
              </a:tabLst>
            </a:pP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1800200" cy="151216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МБДОУ</a:t>
            </a:r>
            <a:r>
              <a:rPr lang="ru-RU" sz="1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 детски</a:t>
            </a:r>
            <a:r>
              <a:rPr lang="ru-RU" sz="1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 сад</a:t>
            </a:r>
            <a:r>
              <a:rPr lang="ru-RU" sz="1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Солнышко»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876" y="3356992"/>
            <a:ext cx="5163300" cy="290435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5BD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7651"/>
            <a:ext cx="5200578" cy="29253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5106898" cy="325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09634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наблюдения за ветром,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качестве атрибута подвижных игр,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дыхания на занятии,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украшения летнего участка и клумб,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отпугивания кротов.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17/1041077/slides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313536" cy="300608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https://im0-tub-ru.yandex.net/i?id=c7e958e4b58ea781ce4d58016b0a9af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89648"/>
            <a:ext cx="4512502" cy="316835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g02.a.alicdn.com/kf/HTB17eukIFXXXXcBaXXXq6xXFXXXI/Classic-Toy-Windmill-Outdoor-Sports-Fun-Pinwheel-Toys-Kids-DIY-Learning-Education-Plastic-Windmills-Party-P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350510" cy="290969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51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://www.ambermuseum.ru/en/node_model_img?w=800&amp;h=600&amp;mode=scale&amp;title=&amp;file=33117796c9d1c7700a54f7e66bffe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4176464" cy="2923525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 и оборудование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Деревянные палочки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Проволока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Доска, бусинки, шило,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изолента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Цветная бумага</a:t>
            </a:r>
          </a:p>
          <a:p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d-kopilka.ru/upload/blogs/2356_9d06380a475020f137f94c77751126b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1764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4653136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94116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68016" y="509356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11" name="Содержимое 3" descr="http://ped-kopilka.ru/upload/blogs/2356_96d529eee0176f0fe399360f6caf3320.jp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4296941" cy="317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63688" y="332656"/>
            <a:ext cx="6131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510C0"/>
                </a:solidFill>
                <a:latin typeface="Times New Roman" pitchFamily="18" charset="0"/>
                <a:cs typeface="Times New Roman" pitchFamily="18" charset="0"/>
              </a:rPr>
              <a:t>Алгоритм выполнения  работы </a:t>
            </a:r>
            <a:endParaRPr lang="ru-RU" sz="3200" b="1" dirty="0">
              <a:solidFill>
                <a:srgbClr val="251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356_a6e0c63564943eaeb454314aa0f90b64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5"/>
            <a:ext cx="482453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ped-kopilka.ru/upload/blogs/2356_a86f3483387d7939286ba4d658117632.jp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upload/blogs/2356_d0ce63c3e4d453701dbfcfc00dff1a5f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656981" cy="35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2356_e9cfdb427b6345765ff622a132e3e51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12965" cy="360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1970</TotalTime>
  <Words>106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 </vt:lpstr>
      <vt:lpstr>Немного истории</vt:lpstr>
      <vt:lpstr>Назначение</vt:lpstr>
      <vt:lpstr>Слайд 5</vt:lpstr>
      <vt:lpstr>Материал и оборудование</vt:lpstr>
      <vt:lpstr>Слайд 7</vt:lpstr>
      <vt:lpstr>Слайд 8</vt:lpstr>
      <vt:lpstr>Слайд 9</vt:lpstr>
      <vt:lpstr>Слайд 10</vt:lpstr>
      <vt:lpstr>Правила техники безопасности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189</cp:revision>
  <dcterms:created xsi:type="dcterms:W3CDTF">2013-01-06T18:32:13Z</dcterms:created>
  <dcterms:modified xsi:type="dcterms:W3CDTF">2017-04-13T16:52:51Z</dcterms:modified>
</cp:coreProperties>
</file>